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60" r:id="rId4"/>
    <p:sldId id="261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0432FF"/>
    <a:srgbClr val="E48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7"/>
  </p:normalViewPr>
  <p:slideViewPr>
    <p:cSldViewPr snapToGrid="0" snapToObjects="1">
      <p:cViewPr>
        <p:scale>
          <a:sx n="100" d="100"/>
          <a:sy n="100" d="100"/>
        </p:scale>
        <p:origin x="464" y="-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225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06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44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27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8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55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33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6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21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57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05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60B84F-5FAB-0941-84B5-C9B8FE40E9C2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1D6ED89-5CA9-7743-89EE-3C0336597322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15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Friday 20</a:t>
            </a:r>
            <a:r>
              <a:rPr lang="en-GB" baseline="30000" dirty="0" smtClean="0"/>
              <a:t>th</a:t>
            </a:r>
            <a:r>
              <a:rPr lang="en-GB" dirty="0" smtClean="0"/>
              <a:t> April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71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WELCOME BACK TO CODING CLUB!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 hope you have all had a nice holiday. I hope we can continue to make this term as successful and fun as the others. I have a few ideas. </a:t>
            </a:r>
            <a:r>
              <a:rPr lang="en-GB" b="1" i="1" dirty="0"/>
              <a:t>O</a:t>
            </a:r>
            <a:r>
              <a:rPr lang="en-GB" b="1" i="1" dirty="0" smtClean="0"/>
              <a:t>pen up Python and warm up!</a:t>
            </a:r>
            <a:endParaRPr lang="en-GB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097280" y="3185683"/>
            <a:ext cx="74329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TODAY: </a:t>
            </a:r>
          </a:p>
          <a:p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C</a:t>
            </a:r>
            <a:r>
              <a:rPr lang="en-GB" sz="7200" b="1" i="1" dirty="0" smtClean="0">
                <a:solidFill>
                  <a:srgbClr val="FF00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O</a:t>
            </a:r>
            <a:r>
              <a:rPr lang="en-GB" sz="7200" b="1" i="1" dirty="0" smtClean="0">
                <a:solidFill>
                  <a:srgbClr val="00FF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M</a:t>
            </a:r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P</a:t>
            </a:r>
            <a:r>
              <a:rPr lang="en-GB" sz="7200" b="1" i="1" dirty="0" smtClean="0">
                <a:solidFill>
                  <a:srgbClr val="FF00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U</a:t>
            </a:r>
            <a:r>
              <a:rPr lang="en-GB" sz="7200" b="1" i="1" dirty="0" smtClean="0">
                <a:solidFill>
                  <a:srgbClr val="00FF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T</a:t>
            </a:r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E</a:t>
            </a:r>
            <a:r>
              <a:rPr lang="en-GB" sz="7200" b="1" i="1" dirty="0" smtClean="0">
                <a:solidFill>
                  <a:srgbClr val="FF00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R</a:t>
            </a:r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 </a:t>
            </a:r>
          </a:p>
          <a:p>
            <a:r>
              <a:rPr lang="en-GB" sz="7200" b="1" i="1" dirty="0" smtClean="0">
                <a:solidFill>
                  <a:srgbClr val="00FF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C</a:t>
            </a:r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O</a:t>
            </a:r>
            <a:r>
              <a:rPr lang="en-GB" sz="7200" b="1" i="1" dirty="0" smtClean="0">
                <a:solidFill>
                  <a:srgbClr val="FF00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L</a:t>
            </a:r>
            <a:r>
              <a:rPr lang="en-GB" sz="7200" b="1" i="1" dirty="0" smtClean="0">
                <a:solidFill>
                  <a:srgbClr val="00FF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O</a:t>
            </a:r>
            <a:r>
              <a:rPr lang="en-GB" sz="7200" b="1" i="1" dirty="0" smtClean="0">
                <a:solidFill>
                  <a:srgbClr val="0432FF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U</a:t>
            </a:r>
            <a:r>
              <a:rPr lang="en-GB" sz="7200" b="1" i="1" dirty="0" smtClean="0">
                <a:solidFill>
                  <a:srgbClr val="FF00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R</a:t>
            </a:r>
            <a:r>
              <a:rPr lang="en-GB" sz="7200" b="1" i="1" dirty="0" smtClean="0">
                <a:solidFill>
                  <a:srgbClr val="00FF00"/>
                </a:solidFill>
                <a:effectLst>
                  <a:glow rad="38100">
                    <a:schemeClr val="tx1">
                      <a:alpha val="51000"/>
                    </a:schemeClr>
                  </a:glow>
                </a:effectLst>
                <a:latin typeface="MS Gothic" charset="-128"/>
                <a:ea typeface="MS Gothic" charset="-128"/>
                <a:cs typeface="MS Gothic" charset="-128"/>
              </a:rPr>
              <a:t>S</a:t>
            </a:r>
            <a:endParaRPr lang="en-GB" sz="7200" b="1" i="1" dirty="0">
              <a:solidFill>
                <a:srgbClr val="00FF00"/>
              </a:solidFill>
              <a:effectLst>
                <a:glow rad="38100">
                  <a:schemeClr val="tx1">
                    <a:alpha val="51000"/>
                  </a:schemeClr>
                </a:glow>
              </a:effectLst>
              <a:latin typeface="MS Gothic" charset="-128"/>
              <a:ea typeface="MS Gothic" charset="-128"/>
              <a:cs typeface="MS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5309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Pixels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pixel is a picture element which is one very small colour in a screen.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56101"/>
            <a:ext cx="5280126" cy="41117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60" y="743657"/>
            <a:ext cx="4765040" cy="26766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99" y="2222500"/>
            <a:ext cx="3159765" cy="19162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9507" y="3857414"/>
            <a:ext cx="5897345" cy="7582300"/>
          </a:xfrm>
          <a:prstGeom prst="rect">
            <a:avLst/>
          </a:prstGeom>
        </p:spPr>
      </p:pic>
      <p:sp>
        <p:nvSpPr>
          <p:cNvPr id="8" name="Line Callout 1 7"/>
          <p:cNvSpPr/>
          <p:nvPr/>
        </p:nvSpPr>
        <p:spPr>
          <a:xfrm>
            <a:off x="1955800" y="3060774"/>
            <a:ext cx="302264" cy="239694"/>
          </a:xfrm>
          <a:prstGeom prst="borderCallout1">
            <a:avLst>
              <a:gd name="adj1" fmla="val 50541"/>
              <a:gd name="adj2" fmla="val 63095"/>
              <a:gd name="adj3" fmla="val 621149"/>
              <a:gd name="adj4" fmla="val 478467"/>
            </a:avLst>
          </a:prstGeom>
          <a:solidFill>
            <a:srgbClr val="E48312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ine Callout 1 8"/>
          <p:cNvSpPr/>
          <p:nvPr/>
        </p:nvSpPr>
        <p:spPr>
          <a:xfrm>
            <a:off x="10121900" y="1934765"/>
            <a:ext cx="302264" cy="239694"/>
          </a:xfrm>
          <a:prstGeom prst="borderCallout1">
            <a:avLst>
              <a:gd name="adj1" fmla="val 50541"/>
              <a:gd name="adj2" fmla="val 63095"/>
              <a:gd name="adj3" fmla="val 811892"/>
              <a:gd name="adj4" fmla="val -4720"/>
            </a:avLst>
          </a:prstGeom>
          <a:solidFill>
            <a:srgbClr val="00B050">
              <a:alpha val="30000"/>
            </a:srgbClr>
          </a:solidFill>
          <a:ln>
            <a:solidFill>
              <a:srgbClr val="E483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681481" y="5270500"/>
            <a:ext cx="576583" cy="540335"/>
          </a:xfrm>
          <a:prstGeom prst="rect">
            <a:avLst/>
          </a:prstGeom>
          <a:solidFill>
            <a:srgbClr val="E48312">
              <a:alpha val="0"/>
            </a:srgb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0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Changing Colours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Pixels are made up of three sub-pixels: red, green and blue colour filters.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495981"/>
              </p:ext>
            </p:extLst>
          </p:nvPr>
        </p:nvGraphicFramePr>
        <p:xfrm>
          <a:off x="9296399" y="1845734"/>
          <a:ext cx="2654301" cy="811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767"/>
                <a:gridCol w="884767"/>
                <a:gridCol w="884767"/>
              </a:tblGrid>
              <a:tr h="396151"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</a:tr>
              <a:tr h="414867">
                <a:tc>
                  <a:txBody>
                    <a:bodyPr/>
                    <a:lstStyle/>
                    <a:p>
                      <a:r>
                        <a:rPr lang="en-GB" dirty="0" smtClean="0"/>
                        <a:t>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128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611539"/>
              </p:ext>
            </p:extLst>
          </p:nvPr>
        </p:nvGraphicFramePr>
        <p:xfrm>
          <a:off x="1193801" y="2352375"/>
          <a:ext cx="3035298" cy="740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766"/>
                <a:gridCol w="1011766"/>
                <a:gridCol w="1011766"/>
              </a:tblGrid>
              <a:tr h="370417"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</a:tr>
              <a:tr h="370417">
                <a:tc>
                  <a:txBody>
                    <a:bodyPr/>
                    <a:lstStyle/>
                    <a:p>
                      <a:r>
                        <a:rPr lang="en-GB" dirty="0" smtClean="0"/>
                        <a:t>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255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" y="3225800"/>
            <a:ext cx="4549140" cy="3106723"/>
          </a:xfrm>
          <a:prstGeom prst="rect">
            <a:avLst/>
          </a:prstGeom>
          <a:effectLst/>
        </p:spPr>
      </p:pic>
      <p:grpSp>
        <p:nvGrpSpPr>
          <p:cNvPr id="9" name="Group 8"/>
          <p:cNvGrpSpPr/>
          <p:nvPr/>
        </p:nvGrpSpPr>
        <p:grpSpPr>
          <a:xfrm>
            <a:off x="7896860" y="2722792"/>
            <a:ext cx="6314440" cy="5430608"/>
            <a:chOff x="7896860" y="2722792"/>
            <a:chExt cx="3754120" cy="36097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96860" y="2722792"/>
              <a:ext cx="3754120" cy="3609731"/>
            </a:xfrm>
            <a:prstGeom prst="rect">
              <a:avLst/>
            </a:prstGeom>
          </p:spPr>
        </p:pic>
        <p:sp>
          <p:nvSpPr>
            <p:cNvPr id="8" name="Frame 7"/>
            <p:cNvSpPr/>
            <p:nvPr/>
          </p:nvSpPr>
          <p:spPr>
            <a:xfrm>
              <a:off x="8470901" y="3857414"/>
              <a:ext cx="622300" cy="485986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59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colours work in Computers? 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843280" y="2100054"/>
            <a:ext cx="57226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Pixels on the screen each show a colour.</a:t>
            </a:r>
          </a:p>
          <a:p>
            <a:endParaRPr lang="en-GB" sz="2400" dirty="0"/>
          </a:p>
          <a:p>
            <a:r>
              <a:rPr lang="en-GB" sz="2400" dirty="0" smtClean="0"/>
              <a:t>These are made up of three different levels of brightness from the red, green and blue subpixels. </a:t>
            </a:r>
          </a:p>
          <a:p>
            <a:endParaRPr lang="en-GB" sz="2400" dirty="0"/>
          </a:p>
          <a:p>
            <a:r>
              <a:rPr lang="en-GB" sz="2400" dirty="0" smtClean="0"/>
              <a:t>The levels of brightness coming out of these colours is controlled by electricity. Putting electricity into the subpixel allows it to change shape so light can pass through.</a:t>
            </a:r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6120081" y="5879068"/>
            <a:ext cx="6071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mtClean="0"/>
              <a:t>CC-SA-3.0 </a:t>
            </a:r>
            <a:r>
              <a:rPr lang="en-GB" dirty="0" err="1" smtClean="0"/>
              <a:t>Gabelstaplerfahrer</a:t>
            </a:r>
            <a:r>
              <a:rPr lang="en-GB" dirty="0" smtClean="0"/>
              <a:t> </a:t>
            </a:r>
            <a:r>
              <a:rPr lang="en-GB" dirty="0"/>
              <a:t>at the English language Wikipedia</a:t>
            </a:r>
          </a:p>
        </p:txBody>
      </p:sp>
      <p:pic>
        <p:nvPicPr>
          <p:cNvPr id="1026" name="Picture 2" descr="ile:Dell axim LCD under microsco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2293" y="1852930"/>
            <a:ext cx="2587493" cy="391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019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can we define colours?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Python, we will be using turtle in order to show how colours </a:t>
            </a:r>
            <a:r>
              <a:rPr lang="en-GB" smtClean="0"/>
              <a:t>are defined.</a:t>
            </a:r>
            <a:endParaRPr lang="en-GB"/>
          </a:p>
        </p:txBody>
      </p:sp>
      <p:sp>
        <p:nvSpPr>
          <p:cNvPr id="4" name="Parallelogram 3"/>
          <p:cNvSpPr/>
          <p:nvPr/>
        </p:nvSpPr>
        <p:spPr>
          <a:xfrm>
            <a:off x="999350" y="2371523"/>
            <a:ext cx="10352190" cy="1146388"/>
          </a:xfrm>
          <a:prstGeom prst="parallelogram">
            <a:avLst/>
          </a:prstGeom>
          <a:gradFill>
            <a:gsLst>
              <a:gs pos="0">
                <a:srgbClr val="FF0000"/>
              </a:gs>
              <a:gs pos="100000">
                <a:srgbClr val="0432FF"/>
              </a:gs>
              <a:gs pos="75988">
                <a:srgbClr val="00B0F0"/>
              </a:gs>
              <a:gs pos="28026">
                <a:srgbClr val="FFFF00"/>
              </a:gs>
              <a:gs pos="54000">
                <a:srgbClr val="00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n>
                  <a:solidFill>
                    <a:schemeClr val="accent1">
                      <a:shade val="50000"/>
                    </a:schemeClr>
                  </a:solidFill>
                </a:ln>
              </a:rPr>
              <a:t>CREATE A RANDOM COLOUR GENERATOR!!!</a:t>
            </a:r>
            <a:endParaRPr lang="en-GB" sz="3200" dirty="0">
              <a:ln>
                <a:solidFill>
                  <a:schemeClr val="accent1">
                    <a:shade val="50000"/>
                  </a:schemeClr>
                </a:solidFill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740" y="4555068"/>
            <a:ext cx="3705264" cy="1422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500" y="4675294"/>
            <a:ext cx="6274676" cy="8619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9350" y="3517911"/>
            <a:ext cx="10254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U://ICT/Computer Science/Coding Club/Colours/Starter </a:t>
            </a:r>
            <a:r>
              <a:rPr lang="en-GB" sz="2800" dirty="0" err="1" smtClean="0"/>
              <a:t>colour.py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7287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109</TotalTime>
  <Words>210</Words>
  <Application>Microsoft Macintosh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MS Gothic</vt:lpstr>
      <vt:lpstr>Retrospect</vt:lpstr>
      <vt:lpstr>Coding Club</vt:lpstr>
      <vt:lpstr>WELCOME BACK TO CODING CLUB!</vt:lpstr>
      <vt:lpstr>Pixels</vt:lpstr>
      <vt:lpstr>Changing Colours</vt:lpstr>
      <vt:lpstr>How do colours work in Computers? </vt:lpstr>
      <vt:lpstr>How can we define colours?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mirella penston</cp:lastModifiedBy>
  <cp:revision>11</cp:revision>
  <cp:lastPrinted>2019-04-10T21:00:01Z</cp:lastPrinted>
  <dcterms:created xsi:type="dcterms:W3CDTF">2018-04-19T20:49:21Z</dcterms:created>
  <dcterms:modified xsi:type="dcterms:W3CDTF">2019-04-10T22:26:19Z</dcterms:modified>
</cp:coreProperties>
</file>