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56" r:id="rId2"/>
    <p:sldId id="257" r:id="rId3"/>
    <p:sldId id="258" r:id="rId4"/>
    <p:sldId id="262" r:id="rId5"/>
    <p:sldId id="259" r:id="rId6"/>
    <p:sldId id="260" r:id="rId7"/>
    <p:sldId id="263" r:id="rId8"/>
    <p:sldId id="261" r:id="rId9"/>
    <p:sldId id="265" r:id="rId10"/>
    <p:sldId id="264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94"/>
  </p:normalViewPr>
  <p:slideViewPr>
    <p:cSldViewPr snapToGrid="0" snapToObjects="1">
      <p:cViewPr varScale="1">
        <p:scale>
          <a:sx n="121" d="100"/>
          <a:sy n="121" d="100"/>
        </p:scale>
        <p:origin x="190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3D75D6A-8C80-E248-89B4-547F5E7243E0}" type="doc">
      <dgm:prSet loTypeId="urn:microsoft.com/office/officeart/2005/8/layout/process1" loCatId="" qsTypeId="urn:microsoft.com/office/officeart/2005/8/quickstyle/simple1" qsCatId="simple" csTypeId="urn:microsoft.com/office/officeart/2005/8/colors/accent1_2" csCatId="accent1" phldr="1"/>
      <dgm:spPr/>
    </dgm:pt>
    <dgm:pt modelId="{5582F20A-124D-744E-BEE7-94AFC2010823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US" sz="2400" dirty="0"/>
            <a:t>We log into the IMAP server</a:t>
          </a:r>
        </a:p>
      </dgm:t>
    </dgm:pt>
    <dgm:pt modelId="{395F7BFE-7B35-C74E-8CD6-2770B65588E6}" type="parTrans" cxnId="{E38FE074-561C-2B44-BA7E-971C02761310}">
      <dgm:prSet/>
      <dgm:spPr/>
      <dgm:t>
        <a:bodyPr/>
        <a:lstStyle/>
        <a:p>
          <a:endParaRPr lang="en-US" sz="2400"/>
        </a:p>
      </dgm:t>
    </dgm:pt>
    <dgm:pt modelId="{90353185-0DB4-4D49-9DB2-A4CBD5345424}" type="sibTrans" cxnId="{E38FE074-561C-2B44-BA7E-971C02761310}">
      <dgm:prSet custT="1"/>
      <dgm:spPr/>
      <dgm:t>
        <a:bodyPr/>
        <a:lstStyle/>
        <a:p>
          <a:endParaRPr lang="en-US" sz="1600"/>
        </a:p>
      </dgm:t>
    </dgm:pt>
    <dgm:pt modelId="{3AA895D3-0BCA-C941-A5F3-FCDA90EA5AAD}">
      <dgm:prSet phldrT="[Text]" custT="1"/>
      <dgm:spPr/>
      <dgm:t>
        <a:bodyPr/>
        <a:lstStyle/>
        <a:p>
          <a:r>
            <a:rPr lang="en-US" sz="2400" dirty="0"/>
            <a:t>We open our inbox</a:t>
          </a:r>
        </a:p>
      </dgm:t>
    </dgm:pt>
    <dgm:pt modelId="{4A9EFDA7-5092-184D-B7CB-CB4EACECF504}" type="parTrans" cxnId="{92666397-61E9-E94D-A142-527B52BF6731}">
      <dgm:prSet/>
      <dgm:spPr/>
      <dgm:t>
        <a:bodyPr/>
        <a:lstStyle/>
        <a:p>
          <a:endParaRPr lang="en-US" sz="2400"/>
        </a:p>
      </dgm:t>
    </dgm:pt>
    <dgm:pt modelId="{66AC46E9-2250-FB40-A1DB-E9815855F18C}" type="sibTrans" cxnId="{92666397-61E9-E94D-A142-527B52BF6731}">
      <dgm:prSet custT="1"/>
      <dgm:spPr/>
      <dgm:t>
        <a:bodyPr/>
        <a:lstStyle/>
        <a:p>
          <a:endParaRPr lang="en-US" sz="1600"/>
        </a:p>
      </dgm:t>
    </dgm:pt>
    <dgm:pt modelId="{808517F0-F5AE-5244-B1C7-BD6150D69843}">
      <dgm:prSet phldrT="[Text]" custT="1"/>
      <dgm:spPr/>
      <dgm:t>
        <a:bodyPr/>
        <a:lstStyle/>
        <a:p>
          <a:r>
            <a:rPr lang="en-US" sz="2400" dirty="0"/>
            <a:t>Find all the emails in the inbox</a:t>
          </a:r>
        </a:p>
      </dgm:t>
    </dgm:pt>
    <dgm:pt modelId="{AFA1B39E-DC90-8D4A-A4EA-873B3142C61D}" type="parTrans" cxnId="{9DDB2343-6E4B-894C-8BA6-6333D48582C7}">
      <dgm:prSet/>
      <dgm:spPr/>
      <dgm:t>
        <a:bodyPr/>
        <a:lstStyle/>
        <a:p>
          <a:endParaRPr lang="en-US" sz="2400"/>
        </a:p>
      </dgm:t>
    </dgm:pt>
    <dgm:pt modelId="{4752CBE9-DA7A-EC49-923B-17475EC1D067}" type="sibTrans" cxnId="{9DDB2343-6E4B-894C-8BA6-6333D48582C7}">
      <dgm:prSet custT="1"/>
      <dgm:spPr/>
      <dgm:t>
        <a:bodyPr/>
        <a:lstStyle/>
        <a:p>
          <a:endParaRPr lang="en-US" sz="1600"/>
        </a:p>
      </dgm:t>
    </dgm:pt>
    <dgm:pt modelId="{F563AF05-D582-5C45-96A2-309455254108}">
      <dgm:prSet phldrT="[Text]" custT="1"/>
      <dgm:spPr/>
      <dgm:t>
        <a:bodyPr/>
        <a:lstStyle/>
        <a:p>
          <a:r>
            <a:rPr lang="en-US" sz="2400" dirty="0"/>
            <a:t>Convert to an email module message</a:t>
          </a:r>
        </a:p>
      </dgm:t>
    </dgm:pt>
    <dgm:pt modelId="{F623A473-17EB-6C40-BD54-8A43149F9BB2}" type="parTrans" cxnId="{F9805F48-6CFF-9B4F-8B1F-5A703037070D}">
      <dgm:prSet/>
      <dgm:spPr/>
      <dgm:t>
        <a:bodyPr/>
        <a:lstStyle/>
        <a:p>
          <a:endParaRPr lang="en-US" sz="2400"/>
        </a:p>
      </dgm:t>
    </dgm:pt>
    <dgm:pt modelId="{359FFD40-F4A6-1E4E-9947-4CA83DC02CC3}" type="sibTrans" cxnId="{F9805F48-6CFF-9B4F-8B1F-5A703037070D}">
      <dgm:prSet custT="1"/>
      <dgm:spPr/>
      <dgm:t>
        <a:bodyPr/>
        <a:lstStyle/>
        <a:p>
          <a:endParaRPr lang="en-US" sz="1600"/>
        </a:p>
      </dgm:t>
    </dgm:pt>
    <dgm:pt modelId="{77030C62-7308-8E48-84A9-0F5A26314AE7}">
      <dgm:prSet phldrT="[Text]" custT="1"/>
      <dgm:spPr/>
      <dgm:t>
        <a:bodyPr/>
        <a:lstStyle/>
        <a:p>
          <a:r>
            <a:rPr lang="en-US" sz="2400" dirty="0"/>
            <a:t>Display!</a:t>
          </a:r>
        </a:p>
      </dgm:t>
    </dgm:pt>
    <dgm:pt modelId="{899BD4B1-A840-CB4C-9A54-BBD8C7B3DDDF}" type="parTrans" cxnId="{4143EFBB-40EE-6147-9321-A4E8511D267B}">
      <dgm:prSet/>
      <dgm:spPr/>
      <dgm:t>
        <a:bodyPr/>
        <a:lstStyle/>
        <a:p>
          <a:endParaRPr lang="en-US" sz="2400"/>
        </a:p>
      </dgm:t>
    </dgm:pt>
    <dgm:pt modelId="{DB3D5E99-ED98-3743-BD9D-E01D15195D00}" type="sibTrans" cxnId="{4143EFBB-40EE-6147-9321-A4E8511D267B}">
      <dgm:prSet/>
      <dgm:spPr/>
      <dgm:t>
        <a:bodyPr/>
        <a:lstStyle/>
        <a:p>
          <a:endParaRPr lang="en-US" sz="2400"/>
        </a:p>
      </dgm:t>
    </dgm:pt>
    <dgm:pt modelId="{1B9E7E41-5384-6049-906B-240F15E8BA74}" type="pres">
      <dgm:prSet presAssocID="{03D75D6A-8C80-E248-89B4-547F5E7243E0}" presName="Name0" presStyleCnt="0">
        <dgm:presLayoutVars>
          <dgm:dir/>
          <dgm:resizeHandles val="exact"/>
        </dgm:presLayoutVars>
      </dgm:prSet>
      <dgm:spPr/>
    </dgm:pt>
    <dgm:pt modelId="{6DE9D306-C3B4-2549-9B9A-69AAE04D874A}" type="pres">
      <dgm:prSet presAssocID="{5582F20A-124D-744E-BEE7-94AFC2010823}" presName="node" presStyleLbl="node1" presStyleIdx="0" presStyleCnt="5">
        <dgm:presLayoutVars>
          <dgm:bulletEnabled val="1"/>
        </dgm:presLayoutVars>
      </dgm:prSet>
      <dgm:spPr/>
    </dgm:pt>
    <dgm:pt modelId="{BD7D1746-7AC4-5F47-996E-9F56C9356172}" type="pres">
      <dgm:prSet presAssocID="{90353185-0DB4-4D49-9DB2-A4CBD5345424}" presName="sibTrans" presStyleLbl="sibTrans2D1" presStyleIdx="0" presStyleCnt="4"/>
      <dgm:spPr/>
    </dgm:pt>
    <dgm:pt modelId="{DFA043DF-2125-644E-A8A5-C0975AE9F18B}" type="pres">
      <dgm:prSet presAssocID="{90353185-0DB4-4D49-9DB2-A4CBD5345424}" presName="connectorText" presStyleLbl="sibTrans2D1" presStyleIdx="0" presStyleCnt="4"/>
      <dgm:spPr/>
    </dgm:pt>
    <dgm:pt modelId="{270F5068-31AE-C149-873C-5DA1BF6E5D42}" type="pres">
      <dgm:prSet presAssocID="{3AA895D3-0BCA-C941-A5F3-FCDA90EA5AAD}" presName="node" presStyleLbl="node1" presStyleIdx="1" presStyleCnt="5">
        <dgm:presLayoutVars>
          <dgm:bulletEnabled val="1"/>
        </dgm:presLayoutVars>
      </dgm:prSet>
      <dgm:spPr/>
    </dgm:pt>
    <dgm:pt modelId="{00858E2A-4742-7743-A742-ABA5DC53C715}" type="pres">
      <dgm:prSet presAssocID="{66AC46E9-2250-FB40-A1DB-E9815855F18C}" presName="sibTrans" presStyleLbl="sibTrans2D1" presStyleIdx="1" presStyleCnt="4"/>
      <dgm:spPr/>
    </dgm:pt>
    <dgm:pt modelId="{8C1A3023-11AA-9A45-BD4C-66F211B3E8C3}" type="pres">
      <dgm:prSet presAssocID="{66AC46E9-2250-FB40-A1DB-E9815855F18C}" presName="connectorText" presStyleLbl="sibTrans2D1" presStyleIdx="1" presStyleCnt="4"/>
      <dgm:spPr/>
    </dgm:pt>
    <dgm:pt modelId="{A3B73413-506B-9C44-AD55-4BF9AAB0CFFC}" type="pres">
      <dgm:prSet presAssocID="{808517F0-F5AE-5244-B1C7-BD6150D69843}" presName="node" presStyleLbl="node1" presStyleIdx="2" presStyleCnt="5">
        <dgm:presLayoutVars>
          <dgm:bulletEnabled val="1"/>
        </dgm:presLayoutVars>
      </dgm:prSet>
      <dgm:spPr/>
    </dgm:pt>
    <dgm:pt modelId="{73DE83AF-9D02-1041-9A37-2D4A0FCE41CD}" type="pres">
      <dgm:prSet presAssocID="{4752CBE9-DA7A-EC49-923B-17475EC1D067}" presName="sibTrans" presStyleLbl="sibTrans2D1" presStyleIdx="2" presStyleCnt="4"/>
      <dgm:spPr/>
    </dgm:pt>
    <dgm:pt modelId="{65874DC0-3785-734C-AE91-F68A2BBCA582}" type="pres">
      <dgm:prSet presAssocID="{4752CBE9-DA7A-EC49-923B-17475EC1D067}" presName="connectorText" presStyleLbl="sibTrans2D1" presStyleIdx="2" presStyleCnt="4"/>
      <dgm:spPr/>
    </dgm:pt>
    <dgm:pt modelId="{9041F1D2-F2FC-FF48-997A-E8FBC9E9180D}" type="pres">
      <dgm:prSet presAssocID="{F563AF05-D582-5C45-96A2-309455254108}" presName="node" presStyleLbl="node1" presStyleIdx="3" presStyleCnt="5" custScaleX="132125">
        <dgm:presLayoutVars>
          <dgm:bulletEnabled val="1"/>
        </dgm:presLayoutVars>
      </dgm:prSet>
      <dgm:spPr/>
    </dgm:pt>
    <dgm:pt modelId="{6DF708F2-3B30-984C-9552-4BFF994A0BD9}" type="pres">
      <dgm:prSet presAssocID="{359FFD40-F4A6-1E4E-9947-4CA83DC02CC3}" presName="sibTrans" presStyleLbl="sibTrans2D1" presStyleIdx="3" presStyleCnt="4"/>
      <dgm:spPr/>
    </dgm:pt>
    <dgm:pt modelId="{9F43692E-5D20-964E-AC84-22158477E4EB}" type="pres">
      <dgm:prSet presAssocID="{359FFD40-F4A6-1E4E-9947-4CA83DC02CC3}" presName="connectorText" presStyleLbl="sibTrans2D1" presStyleIdx="3" presStyleCnt="4"/>
      <dgm:spPr/>
    </dgm:pt>
    <dgm:pt modelId="{4DB4B68D-6D6E-F54A-B5F3-B5FFA016DD46}" type="pres">
      <dgm:prSet presAssocID="{77030C62-7308-8E48-84A9-0F5A26314AE7}" presName="node" presStyleLbl="node1" presStyleIdx="4" presStyleCnt="5">
        <dgm:presLayoutVars>
          <dgm:bulletEnabled val="1"/>
        </dgm:presLayoutVars>
      </dgm:prSet>
      <dgm:spPr/>
    </dgm:pt>
  </dgm:ptLst>
  <dgm:cxnLst>
    <dgm:cxn modelId="{9F493912-6800-2348-AB4B-BC58645AC7C5}" type="presOf" srcId="{808517F0-F5AE-5244-B1C7-BD6150D69843}" destId="{A3B73413-506B-9C44-AD55-4BF9AAB0CFFC}" srcOrd="0" destOrd="0" presId="urn:microsoft.com/office/officeart/2005/8/layout/process1"/>
    <dgm:cxn modelId="{A1E38512-472D-954D-A59E-ECBA773B4F9B}" type="presOf" srcId="{359FFD40-F4A6-1E4E-9947-4CA83DC02CC3}" destId="{9F43692E-5D20-964E-AC84-22158477E4EB}" srcOrd="1" destOrd="0" presId="urn:microsoft.com/office/officeart/2005/8/layout/process1"/>
    <dgm:cxn modelId="{C8AD2715-D350-B04F-900A-C9FAC3CA6A77}" type="presOf" srcId="{F563AF05-D582-5C45-96A2-309455254108}" destId="{9041F1D2-F2FC-FF48-997A-E8FBC9E9180D}" srcOrd="0" destOrd="0" presId="urn:microsoft.com/office/officeart/2005/8/layout/process1"/>
    <dgm:cxn modelId="{3172653C-C151-A14A-99EC-12A3D95A23BA}" type="presOf" srcId="{90353185-0DB4-4D49-9DB2-A4CBD5345424}" destId="{BD7D1746-7AC4-5F47-996E-9F56C9356172}" srcOrd="0" destOrd="0" presId="urn:microsoft.com/office/officeart/2005/8/layout/process1"/>
    <dgm:cxn modelId="{9DDB2343-6E4B-894C-8BA6-6333D48582C7}" srcId="{03D75D6A-8C80-E248-89B4-547F5E7243E0}" destId="{808517F0-F5AE-5244-B1C7-BD6150D69843}" srcOrd="2" destOrd="0" parTransId="{AFA1B39E-DC90-8D4A-A4EA-873B3142C61D}" sibTransId="{4752CBE9-DA7A-EC49-923B-17475EC1D067}"/>
    <dgm:cxn modelId="{F9805F48-6CFF-9B4F-8B1F-5A703037070D}" srcId="{03D75D6A-8C80-E248-89B4-547F5E7243E0}" destId="{F563AF05-D582-5C45-96A2-309455254108}" srcOrd="3" destOrd="0" parTransId="{F623A473-17EB-6C40-BD54-8A43149F9BB2}" sibTransId="{359FFD40-F4A6-1E4E-9947-4CA83DC02CC3}"/>
    <dgm:cxn modelId="{DA89D854-6FFA-CD49-BD25-DD547BA10C52}" type="presOf" srcId="{77030C62-7308-8E48-84A9-0F5A26314AE7}" destId="{4DB4B68D-6D6E-F54A-B5F3-B5FFA016DD46}" srcOrd="0" destOrd="0" presId="urn:microsoft.com/office/officeart/2005/8/layout/process1"/>
    <dgm:cxn modelId="{ABE4965B-EB64-744B-99B5-3C1BDDD3C850}" type="presOf" srcId="{66AC46E9-2250-FB40-A1DB-E9815855F18C}" destId="{00858E2A-4742-7743-A742-ABA5DC53C715}" srcOrd="0" destOrd="0" presId="urn:microsoft.com/office/officeart/2005/8/layout/process1"/>
    <dgm:cxn modelId="{36CB506E-F8FF-A84C-9F1F-3634447F9D3C}" type="presOf" srcId="{5582F20A-124D-744E-BEE7-94AFC2010823}" destId="{6DE9D306-C3B4-2549-9B9A-69AAE04D874A}" srcOrd="0" destOrd="0" presId="urn:microsoft.com/office/officeart/2005/8/layout/process1"/>
    <dgm:cxn modelId="{E9065570-7173-2245-B903-17F9E73EDCFE}" type="presOf" srcId="{03D75D6A-8C80-E248-89B4-547F5E7243E0}" destId="{1B9E7E41-5384-6049-906B-240F15E8BA74}" srcOrd="0" destOrd="0" presId="urn:microsoft.com/office/officeart/2005/8/layout/process1"/>
    <dgm:cxn modelId="{87BD5574-7232-BA40-9EB1-8F5FC7D22366}" type="presOf" srcId="{359FFD40-F4A6-1E4E-9947-4CA83DC02CC3}" destId="{6DF708F2-3B30-984C-9552-4BFF994A0BD9}" srcOrd="0" destOrd="0" presId="urn:microsoft.com/office/officeart/2005/8/layout/process1"/>
    <dgm:cxn modelId="{E38FE074-561C-2B44-BA7E-971C02761310}" srcId="{03D75D6A-8C80-E248-89B4-547F5E7243E0}" destId="{5582F20A-124D-744E-BEE7-94AFC2010823}" srcOrd="0" destOrd="0" parTransId="{395F7BFE-7B35-C74E-8CD6-2770B65588E6}" sibTransId="{90353185-0DB4-4D49-9DB2-A4CBD5345424}"/>
    <dgm:cxn modelId="{92666397-61E9-E94D-A142-527B52BF6731}" srcId="{03D75D6A-8C80-E248-89B4-547F5E7243E0}" destId="{3AA895D3-0BCA-C941-A5F3-FCDA90EA5AAD}" srcOrd="1" destOrd="0" parTransId="{4A9EFDA7-5092-184D-B7CB-CB4EACECF504}" sibTransId="{66AC46E9-2250-FB40-A1DB-E9815855F18C}"/>
    <dgm:cxn modelId="{6092FBAA-125D-634B-95A4-28C48293A4FC}" type="presOf" srcId="{66AC46E9-2250-FB40-A1DB-E9815855F18C}" destId="{8C1A3023-11AA-9A45-BD4C-66F211B3E8C3}" srcOrd="1" destOrd="0" presId="urn:microsoft.com/office/officeart/2005/8/layout/process1"/>
    <dgm:cxn modelId="{6CE36FAF-BF5B-D64B-8FC2-4D8EF7D7BC03}" type="presOf" srcId="{4752CBE9-DA7A-EC49-923B-17475EC1D067}" destId="{73DE83AF-9D02-1041-9A37-2D4A0FCE41CD}" srcOrd="0" destOrd="0" presId="urn:microsoft.com/office/officeart/2005/8/layout/process1"/>
    <dgm:cxn modelId="{4143EFBB-40EE-6147-9321-A4E8511D267B}" srcId="{03D75D6A-8C80-E248-89B4-547F5E7243E0}" destId="{77030C62-7308-8E48-84A9-0F5A26314AE7}" srcOrd="4" destOrd="0" parTransId="{899BD4B1-A840-CB4C-9A54-BBD8C7B3DDDF}" sibTransId="{DB3D5E99-ED98-3743-BD9D-E01D15195D00}"/>
    <dgm:cxn modelId="{46C07EE2-F712-AC48-BEAA-84DF1A82D456}" type="presOf" srcId="{3AA895D3-0BCA-C941-A5F3-FCDA90EA5AAD}" destId="{270F5068-31AE-C149-873C-5DA1BF6E5D42}" srcOrd="0" destOrd="0" presId="urn:microsoft.com/office/officeart/2005/8/layout/process1"/>
    <dgm:cxn modelId="{C53700E3-4F37-3C40-9646-EB0C692B51D8}" type="presOf" srcId="{4752CBE9-DA7A-EC49-923B-17475EC1D067}" destId="{65874DC0-3785-734C-AE91-F68A2BBCA582}" srcOrd="1" destOrd="0" presId="urn:microsoft.com/office/officeart/2005/8/layout/process1"/>
    <dgm:cxn modelId="{646B09FC-8A8C-094A-ACEA-3907FA762ECE}" type="presOf" srcId="{90353185-0DB4-4D49-9DB2-A4CBD5345424}" destId="{DFA043DF-2125-644E-A8A5-C0975AE9F18B}" srcOrd="1" destOrd="0" presId="urn:microsoft.com/office/officeart/2005/8/layout/process1"/>
    <dgm:cxn modelId="{0E26DAFF-9881-EB4C-A7B2-09D66CC743F8}" type="presParOf" srcId="{1B9E7E41-5384-6049-906B-240F15E8BA74}" destId="{6DE9D306-C3B4-2549-9B9A-69AAE04D874A}" srcOrd="0" destOrd="0" presId="urn:microsoft.com/office/officeart/2005/8/layout/process1"/>
    <dgm:cxn modelId="{C2DC1240-3202-8B42-ADF5-E2AAC5338912}" type="presParOf" srcId="{1B9E7E41-5384-6049-906B-240F15E8BA74}" destId="{BD7D1746-7AC4-5F47-996E-9F56C9356172}" srcOrd="1" destOrd="0" presId="urn:microsoft.com/office/officeart/2005/8/layout/process1"/>
    <dgm:cxn modelId="{DCD181BC-3F37-B14D-8C2B-41C32A4E5277}" type="presParOf" srcId="{BD7D1746-7AC4-5F47-996E-9F56C9356172}" destId="{DFA043DF-2125-644E-A8A5-C0975AE9F18B}" srcOrd="0" destOrd="0" presId="urn:microsoft.com/office/officeart/2005/8/layout/process1"/>
    <dgm:cxn modelId="{3C127BB9-C0D7-FE4F-AA94-B9E4C5665C0C}" type="presParOf" srcId="{1B9E7E41-5384-6049-906B-240F15E8BA74}" destId="{270F5068-31AE-C149-873C-5DA1BF6E5D42}" srcOrd="2" destOrd="0" presId="urn:microsoft.com/office/officeart/2005/8/layout/process1"/>
    <dgm:cxn modelId="{885C02FB-41EF-7D45-833E-29257838488A}" type="presParOf" srcId="{1B9E7E41-5384-6049-906B-240F15E8BA74}" destId="{00858E2A-4742-7743-A742-ABA5DC53C715}" srcOrd="3" destOrd="0" presId="urn:microsoft.com/office/officeart/2005/8/layout/process1"/>
    <dgm:cxn modelId="{41E11D77-7340-374F-9559-678F9E1E799E}" type="presParOf" srcId="{00858E2A-4742-7743-A742-ABA5DC53C715}" destId="{8C1A3023-11AA-9A45-BD4C-66F211B3E8C3}" srcOrd="0" destOrd="0" presId="urn:microsoft.com/office/officeart/2005/8/layout/process1"/>
    <dgm:cxn modelId="{7DC29445-E4AE-EA40-AE6A-A8AFD32D1C56}" type="presParOf" srcId="{1B9E7E41-5384-6049-906B-240F15E8BA74}" destId="{A3B73413-506B-9C44-AD55-4BF9AAB0CFFC}" srcOrd="4" destOrd="0" presId="urn:microsoft.com/office/officeart/2005/8/layout/process1"/>
    <dgm:cxn modelId="{34E8C3B5-5452-824E-B0B7-B578452F72B3}" type="presParOf" srcId="{1B9E7E41-5384-6049-906B-240F15E8BA74}" destId="{73DE83AF-9D02-1041-9A37-2D4A0FCE41CD}" srcOrd="5" destOrd="0" presId="urn:microsoft.com/office/officeart/2005/8/layout/process1"/>
    <dgm:cxn modelId="{BEA89966-F5C9-6347-A987-43DDA3FFA2AE}" type="presParOf" srcId="{73DE83AF-9D02-1041-9A37-2D4A0FCE41CD}" destId="{65874DC0-3785-734C-AE91-F68A2BBCA582}" srcOrd="0" destOrd="0" presId="urn:microsoft.com/office/officeart/2005/8/layout/process1"/>
    <dgm:cxn modelId="{063386B1-2747-7849-B2D0-30EEFB2015F6}" type="presParOf" srcId="{1B9E7E41-5384-6049-906B-240F15E8BA74}" destId="{9041F1D2-F2FC-FF48-997A-E8FBC9E9180D}" srcOrd="6" destOrd="0" presId="urn:microsoft.com/office/officeart/2005/8/layout/process1"/>
    <dgm:cxn modelId="{90ADC190-5269-0645-A43B-6C29F406561E}" type="presParOf" srcId="{1B9E7E41-5384-6049-906B-240F15E8BA74}" destId="{6DF708F2-3B30-984C-9552-4BFF994A0BD9}" srcOrd="7" destOrd="0" presId="urn:microsoft.com/office/officeart/2005/8/layout/process1"/>
    <dgm:cxn modelId="{F324924A-9BA4-4140-AE53-886EED551D7B}" type="presParOf" srcId="{6DF708F2-3B30-984C-9552-4BFF994A0BD9}" destId="{9F43692E-5D20-964E-AC84-22158477E4EB}" srcOrd="0" destOrd="0" presId="urn:microsoft.com/office/officeart/2005/8/layout/process1"/>
    <dgm:cxn modelId="{224E478C-FA12-BC41-8305-FDF125D0FE39}" type="presParOf" srcId="{1B9E7E41-5384-6049-906B-240F15E8BA74}" destId="{4DB4B68D-6D6E-F54A-B5F3-B5FFA016DD46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3D75D6A-8C80-E248-89B4-547F5E7243E0}" type="doc">
      <dgm:prSet loTypeId="urn:microsoft.com/office/officeart/2005/8/layout/process1" loCatId="" qsTypeId="urn:microsoft.com/office/officeart/2005/8/quickstyle/simple1" qsCatId="simple" csTypeId="urn:microsoft.com/office/officeart/2005/8/colors/accent1_2" csCatId="accent1" phldr="1"/>
      <dgm:spPr/>
    </dgm:pt>
    <dgm:pt modelId="{5582F20A-124D-744E-BEE7-94AFC2010823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n-US" sz="2400" dirty="0"/>
            <a:t>We log into the IMAP server</a:t>
          </a:r>
        </a:p>
      </dgm:t>
    </dgm:pt>
    <dgm:pt modelId="{395F7BFE-7B35-C74E-8CD6-2770B65588E6}" type="parTrans" cxnId="{E38FE074-561C-2B44-BA7E-971C02761310}">
      <dgm:prSet/>
      <dgm:spPr/>
      <dgm:t>
        <a:bodyPr/>
        <a:lstStyle/>
        <a:p>
          <a:endParaRPr lang="en-US" sz="2400"/>
        </a:p>
      </dgm:t>
    </dgm:pt>
    <dgm:pt modelId="{90353185-0DB4-4D49-9DB2-A4CBD5345424}" type="sibTrans" cxnId="{E38FE074-561C-2B44-BA7E-971C02761310}">
      <dgm:prSet custT="1"/>
      <dgm:spPr/>
      <dgm:t>
        <a:bodyPr/>
        <a:lstStyle/>
        <a:p>
          <a:endParaRPr lang="en-US" sz="1600"/>
        </a:p>
      </dgm:t>
    </dgm:pt>
    <dgm:pt modelId="{3AA895D3-0BCA-C941-A5F3-FCDA90EA5AAD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US" sz="2400" dirty="0"/>
            <a:t>We open our inbox</a:t>
          </a:r>
        </a:p>
      </dgm:t>
    </dgm:pt>
    <dgm:pt modelId="{4A9EFDA7-5092-184D-B7CB-CB4EACECF504}" type="parTrans" cxnId="{92666397-61E9-E94D-A142-527B52BF6731}">
      <dgm:prSet/>
      <dgm:spPr/>
      <dgm:t>
        <a:bodyPr/>
        <a:lstStyle/>
        <a:p>
          <a:endParaRPr lang="en-US" sz="2400"/>
        </a:p>
      </dgm:t>
    </dgm:pt>
    <dgm:pt modelId="{66AC46E9-2250-FB40-A1DB-E9815855F18C}" type="sibTrans" cxnId="{92666397-61E9-E94D-A142-527B52BF6731}">
      <dgm:prSet custT="1"/>
      <dgm:spPr/>
      <dgm:t>
        <a:bodyPr/>
        <a:lstStyle/>
        <a:p>
          <a:endParaRPr lang="en-US" sz="1600"/>
        </a:p>
      </dgm:t>
    </dgm:pt>
    <dgm:pt modelId="{808517F0-F5AE-5244-B1C7-BD6150D69843}">
      <dgm:prSet phldrT="[Text]" custT="1"/>
      <dgm:spPr/>
      <dgm:t>
        <a:bodyPr/>
        <a:lstStyle/>
        <a:p>
          <a:r>
            <a:rPr lang="en-US" sz="2400" dirty="0"/>
            <a:t>Find all the emails in the inbox</a:t>
          </a:r>
        </a:p>
      </dgm:t>
    </dgm:pt>
    <dgm:pt modelId="{AFA1B39E-DC90-8D4A-A4EA-873B3142C61D}" type="parTrans" cxnId="{9DDB2343-6E4B-894C-8BA6-6333D48582C7}">
      <dgm:prSet/>
      <dgm:spPr/>
      <dgm:t>
        <a:bodyPr/>
        <a:lstStyle/>
        <a:p>
          <a:endParaRPr lang="en-US" sz="2400"/>
        </a:p>
      </dgm:t>
    </dgm:pt>
    <dgm:pt modelId="{4752CBE9-DA7A-EC49-923B-17475EC1D067}" type="sibTrans" cxnId="{9DDB2343-6E4B-894C-8BA6-6333D48582C7}">
      <dgm:prSet custT="1"/>
      <dgm:spPr/>
      <dgm:t>
        <a:bodyPr/>
        <a:lstStyle/>
        <a:p>
          <a:endParaRPr lang="en-US" sz="1600"/>
        </a:p>
      </dgm:t>
    </dgm:pt>
    <dgm:pt modelId="{F563AF05-D582-5C45-96A2-309455254108}">
      <dgm:prSet phldrT="[Text]" custT="1"/>
      <dgm:spPr/>
      <dgm:t>
        <a:bodyPr/>
        <a:lstStyle/>
        <a:p>
          <a:r>
            <a:rPr lang="en-US" sz="2400" dirty="0"/>
            <a:t>Convert to an email module message</a:t>
          </a:r>
        </a:p>
      </dgm:t>
    </dgm:pt>
    <dgm:pt modelId="{F623A473-17EB-6C40-BD54-8A43149F9BB2}" type="parTrans" cxnId="{F9805F48-6CFF-9B4F-8B1F-5A703037070D}">
      <dgm:prSet/>
      <dgm:spPr/>
      <dgm:t>
        <a:bodyPr/>
        <a:lstStyle/>
        <a:p>
          <a:endParaRPr lang="en-US" sz="2400"/>
        </a:p>
      </dgm:t>
    </dgm:pt>
    <dgm:pt modelId="{359FFD40-F4A6-1E4E-9947-4CA83DC02CC3}" type="sibTrans" cxnId="{F9805F48-6CFF-9B4F-8B1F-5A703037070D}">
      <dgm:prSet custT="1"/>
      <dgm:spPr/>
      <dgm:t>
        <a:bodyPr/>
        <a:lstStyle/>
        <a:p>
          <a:endParaRPr lang="en-US" sz="1600"/>
        </a:p>
      </dgm:t>
    </dgm:pt>
    <dgm:pt modelId="{77030C62-7308-8E48-84A9-0F5A26314AE7}">
      <dgm:prSet phldrT="[Text]" custT="1"/>
      <dgm:spPr/>
      <dgm:t>
        <a:bodyPr/>
        <a:lstStyle/>
        <a:p>
          <a:r>
            <a:rPr lang="en-US" sz="2400" dirty="0"/>
            <a:t>Display!</a:t>
          </a:r>
        </a:p>
      </dgm:t>
    </dgm:pt>
    <dgm:pt modelId="{899BD4B1-A840-CB4C-9A54-BBD8C7B3DDDF}" type="parTrans" cxnId="{4143EFBB-40EE-6147-9321-A4E8511D267B}">
      <dgm:prSet/>
      <dgm:spPr/>
      <dgm:t>
        <a:bodyPr/>
        <a:lstStyle/>
        <a:p>
          <a:endParaRPr lang="en-US" sz="2400"/>
        </a:p>
      </dgm:t>
    </dgm:pt>
    <dgm:pt modelId="{DB3D5E99-ED98-3743-BD9D-E01D15195D00}" type="sibTrans" cxnId="{4143EFBB-40EE-6147-9321-A4E8511D267B}">
      <dgm:prSet/>
      <dgm:spPr/>
      <dgm:t>
        <a:bodyPr/>
        <a:lstStyle/>
        <a:p>
          <a:endParaRPr lang="en-US" sz="2400"/>
        </a:p>
      </dgm:t>
    </dgm:pt>
    <dgm:pt modelId="{1B9E7E41-5384-6049-906B-240F15E8BA74}" type="pres">
      <dgm:prSet presAssocID="{03D75D6A-8C80-E248-89B4-547F5E7243E0}" presName="Name0" presStyleCnt="0">
        <dgm:presLayoutVars>
          <dgm:dir/>
          <dgm:resizeHandles val="exact"/>
        </dgm:presLayoutVars>
      </dgm:prSet>
      <dgm:spPr/>
    </dgm:pt>
    <dgm:pt modelId="{6DE9D306-C3B4-2549-9B9A-69AAE04D874A}" type="pres">
      <dgm:prSet presAssocID="{5582F20A-124D-744E-BEE7-94AFC2010823}" presName="node" presStyleLbl="node1" presStyleIdx="0" presStyleCnt="5" custLinFactNeighborY="2152">
        <dgm:presLayoutVars>
          <dgm:bulletEnabled val="1"/>
        </dgm:presLayoutVars>
      </dgm:prSet>
      <dgm:spPr/>
    </dgm:pt>
    <dgm:pt modelId="{BD7D1746-7AC4-5F47-996E-9F56C9356172}" type="pres">
      <dgm:prSet presAssocID="{90353185-0DB4-4D49-9DB2-A4CBD5345424}" presName="sibTrans" presStyleLbl="sibTrans2D1" presStyleIdx="0" presStyleCnt="4"/>
      <dgm:spPr/>
    </dgm:pt>
    <dgm:pt modelId="{DFA043DF-2125-644E-A8A5-C0975AE9F18B}" type="pres">
      <dgm:prSet presAssocID="{90353185-0DB4-4D49-9DB2-A4CBD5345424}" presName="connectorText" presStyleLbl="sibTrans2D1" presStyleIdx="0" presStyleCnt="4"/>
      <dgm:spPr/>
    </dgm:pt>
    <dgm:pt modelId="{270F5068-31AE-C149-873C-5DA1BF6E5D42}" type="pres">
      <dgm:prSet presAssocID="{3AA895D3-0BCA-C941-A5F3-FCDA90EA5AAD}" presName="node" presStyleLbl="node1" presStyleIdx="1" presStyleCnt="5">
        <dgm:presLayoutVars>
          <dgm:bulletEnabled val="1"/>
        </dgm:presLayoutVars>
      </dgm:prSet>
      <dgm:spPr/>
    </dgm:pt>
    <dgm:pt modelId="{00858E2A-4742-7743-A742-ABA5DC53C715}" type="pres">
      <dgm:prSet presAssocID="{66AC46E9-2250-FB40-A1DB-E9815855F18C}" presName="sibTrans" presStyleLbl="sibTrans2D1" presStyleIdx="1" presStyleCnt="4"/>
      <dgm:spPr/>
    </dgm:pt>
    <dgm:pt modelId="{8C1A3023-11AA-9A45-BD4C-66F211B3E8C3}" type="pres">
      <dgm:prSet presAssocID="{66AC46E9-2250-FB40-A1DB-E9815855F18C}" presName="connectorText" presStyleLbl="sibTrans2D1" presStyleIdx="1" presStyleCnt="4"/>
      <dgm:spPr/>
    </dgm:pt>
    <dgm:pt modelId="{A3B73413-506B-9C44-AD55-4BF9AAB0CFFC}" type="pres">
      <dgm:prSet presAssocID="{808517F0-F5AE-5244-B1C7-BD6150D69843}" presName="node" presStyleLbl="node1" presStyleIdx="2" presStyleCnt="5">
        <dgm:presLayoutVars>
          <dgm:bulletEnabled val="1"/>
        </dgm:presLayoutVars>
      </dgm:prSet>
      <dgm:spPr/>
    </dgm:pt>
    <dgm:pt modelId="{73DE83AF-9D02-1041-9A37-2D4A0FCE41CD}" type="pres">
      <dgm:prSet presAssocID="{4752CBE9-DA7A-EC49-923B-17475EC1D067}" presName="sibTrans" presStyleLbl="sibTrans2D1" presStyleIdx="2" presStyleCnt="4"/>
      <dgm:spPr/>
    </dgm:pt>
    <dgm:pt modelId="{65874DC0-3785-734C-AE91-F68A2BBCA582}" type="pres">
      <dgm:prSet presAssocID="{4752CBE9-DA7A-EC49-923B-17475EC1D067}" presName="connectorText" presStyleLbl="sibTrans2D1" presStyleIdx="2" presStyleCnt="4"/>
      <dgm:spPr/>
    </dgm:pt>
    <dgm:pt modelId="{9041F1D2-F2FC-FF48-997A-E8FBC9E9180D}" type="pres">
      <dgm:prSet presAssocID="{F563AF05-D582-5C45-96A2-309455254108}" presName="node" presStyleLbl="node1" presStyleIdx="3" presStyleCnt="5" custScaleX="132125">
        <dgm:presLayoutVars>
          <dgm:bulletEnabled val="1"/>
        </dgm:presLayoutVars>
      </dgm:prSet>
      <dgm:spPr/>
    </dgm:pt>
    <dgm:pt modelId="{6DF708F2-3B30-984C-9552-4BFF994A0BD9}" type="pres">
      <dgm:prSet presAssocID="{359FFD40-F4A6-1E4E-9947-4CA83DC02CC3}" presName="sibTrans" presStyleLbl="sibTrans2D1" presStyleIdx="3" presStyleCnt="4"/>
      <dgm:spPr/>
    </dgm:pt>
    <dgm:pt modelId="{9F43692E-5D20-964E-AC84-22158477E4EB}" type="pres">
      <dgm:prSet presAssocID="{359FFD40-F4A6-1E4E-9947-4CA83DC02CC3}" presName="connectorText" presStyleLbl="sibTrans2D1" presStyleIdx="3" presStyleCnt="4"/>
      <dgm:spPr/>
    </dgm:pt>
    <dgm:pt modelId="{4DB4B68D-6D6E-F54A-B5F3-B5FFA016DD46}" type="pres">
      <dgm:prSet presAssocID="{77030C62-7308-8E48-84A9-0F5A26314AE7}" presName="node" presStyleLbl="node1" presStyleIdx="4" presStyleCnt="5">
        <dgm:presLayoutVars>
          <dgm:bulletEnabled val="1"/>
        </dgm:presLayoutVars>
      </dgm:prSet>
      <dgm:spPr/>
    </dgm:pt>
  </dgm:ptLst>
  <dgm:cxnLst>
    <dgm:cxn modelId="{9F493912-6800-2348-AB4B-BC58645AC7C5}" type="presOf" srcId="{808517F0-F5AE-5244-B1C7-BD6150D69843}" destId="{A3B73413-506B-9C44-AD55-4BF9AAB0CFFC}" srcOrd="0" destOrd="0" presId="urn:microsoft.com/office/officeart/2005/8/layout/process1"/>
    <dgm:cxn modelId="{A1E38512-472D-954D-A59E-ECBA773B4F9B}" type="presOf" srcId="{359FFD40-F4A6-1E4E-9947-4CA83DC02CC3}" destId="{9F43692E-5D20-964E-AC84-22158477E4EB}" srcOrd="1" destOrd="0" presId="urn:microsoft.com/office/officeart/2005/8/layout/process1"/>
    <dgm:cxn modelId="{C8AD2715-D350-B04F-900A-C9FAC3CA6A77}" type="presOf" srcId="{F563AF05-D582-5C45-96A2-309455254108}" destId="{9041F1D2-F2FC-FF48-997A-E8FBC9E9180D}" srcOrd="0" destOrd="0" presId="urn:microsoft.com/office/officeart/2005/8/layout/process1"/>
    <dgm:cxn modelId="{3172653C-C151-A14A-99EC-12A3D95A23BA}" type="presOf" srcId="{90353185-0DB4-4D49-9DB2-A4CBD5345424}" destId="{BD7D1746-7AC4-5F47-996E-9F56C9356172}" srcOrd="0" destOrd="0" presId="urn:microsoft.com/office/officeart/2005/8/layout/process1"/>
    <dgm:cxn modelId="{9DDB2343-6E4B-894C-8BA6-6333D48582C7}" srcId="{03D75D6A-8C80-E248-89B4-547F5E7243E0}" destId="{808517F0-F5AE-5244-B1C7-BD6150D69843}" srcOrd="2" destOrd="0" parTransId="{AFA1B39E-DC90-8D4A-A4EA-873B3142C61D}" sibTransId="{4752CBE9-DA7A-EC49-923B-17475EC1D067}"/>
    <dgm:cxn modelId="{F9805F48-6CFF-9B4F-8B1F-5A703037070D}" srcId="{03D75D6A-8C80-E248-89B4-547F5E7243E0}" destId="{F563AF05-D582-5C45-96A2-309455254108}" srcOrd="3" destOrd="0" parTransId="{F623A473-17EB-6C40-BD54-8A43149F9BB2}" sibTransId="{359FFD40-F4A6-1E4E-9947-4CA83DC02CC3}"/>
    <dgm:cxn modelId="{DA89D854-6FFA-CD49-BD25-DD547BA10C52}" type="presOf" srcId="{77030C62-7308-8E48-84A9-0F5A26314AE7}" destId="{4DB4B68D-6D6E-F54A-B5F3-B5FFA016DD46}" srcOrd="0" destOrd="0" presId="urn:microsoft.com/office/officeart/2005/8/layout/process1"/>
    <dgm:cxn modelId="{ABE4965B-EB64-744B-99B5-3C1BDDD3C850}" type="presOf" srcId="{66AC46E9-2250-FB40-A1DB-E9815855F18C}" destId="{00858E2A-4742-7743-A742-ABA5DC53C715}" srcOrd="0" destOrd="0" presId="urn:microsoft.com/office/officeart/2005/8/layout/process1"/>
    <dgm:cxn modelId="{36CB506E-F8FF-A84C-9F1F-3634447F9D3C}" type="presOf" srcId="{5582F20A-124D-744E-BEE7-94AFC2010823}" destId="{6DE9D306-C3B4-2549-9B9A-69AAE04D874A}" srcOrd="0" destOrd="0" presId="urn:microsoft.com/office/officeart/2005/8/layout/process1"/>
    <dgm:cxn modelId="{E9065570-7173-2245-B903-17F9E73EDCFE}" type="presOf" srcId="{03D75D6A-8C80-E248-89B4-547F5E7243E0}" destId="{1B9E7E41-5384-6049-906B-240F15E8BA74}" srcOrd="0" destOrd="0" presId="urn:microsoft.com/office/officeart/2005/8/layout/process1"/>
    <dgm:cxn modelId="{87BD5574-7232-BA40-9EB1-8F5FC7D22366}" type="presOf" srcId="{359FFD40-F4A6-1E4E-9947-4CA83DC02CC3}" destId="{6DF708F2-3B30-984C-9552-4BFF994A0BD9}" srcOrd="0" destOrd="0" presId="urn:microsoft.com/office/officeart/2005/8/layout/process1"/>
    <dgm:cxn modelId="{E38FE074-561C-2B44-BA7E-971C02761310}" srcId="{03D75D6A-8C80-E248-89B4-547F5E7243E0}" destId="{5582F20A-124D-744E-BEE7-94AFC2010823}" srcOrd="0" destOrd="0" parTransId="{395F7BFE-7B35-C74E-8CD6-2770B65588E6}" sibTransId="{90353185-0DB4-4D49-9DB2-A4CBD5345424}"/>
    <dgm:cxn modelId="{92666397-61E9-E94D-A142-527B52BF6731}" srcId="{03D75D6A-8C80-E248-89B4-547F5E7243E0}" destId="{3AA895D3-0BCA-C941-A5F3-FCDA90EA5AAD}" srcOrd="1" destOrd="0" parTransId="{4A9EFDA7-5092-184D-B7CB-CB4EACECF504}" sibTransId="{66AC46E9-2250-FB40-A1DB-E9815855F18C}"/>
    <dgm:cxn modelId="{6092FBAA-125D-634B-95A4-28C48293A4FC}" type="presOf" srcId="{66AC46E9-2250-FB40-A1DB-E9815855F18C}" destId="{8C1A3023-11AA-9A45-BD4C-66F211B3E8C3}" srcOrd="1" destOrd="0" presId="urn:microsoft.com/office/officeart/2005/8/layout/process1"/>
    <dgm:cxn modelId="{6CE36FAF-BF5B-D64B-8FC2-4D8EF7D7BC03}" type="presOf" srcId="{4752CBE9-DA7A-EC49-923B-17475EC1D067}" destId="{73DE83AF-9D02-1041-9A37-2D4A0FCE41CD}" srcOrd="0" destOrd="0" presId="urn:microsoft.com/office/officeart/2005/8/layout/process1"/>
    <dgm:cxn modelId="{4143EFBB-40EE-6147-9321-A4E8511D267B}" srcId="{03D75D6A-8C80-E248-89B4-547F5E7243E0}" destId="{77030C62-7308-8E48-84A9-0F5A26314AE7}" srcOrd="4" destOrd="0" parTransId="{899BD4B1-A840-CB4C-9A54-BBD8C7B3DDDF}" sibTransId="{DB3D5E99-ED98-3743-BD9D-E01D15195D00}"/>
    <dgm:cxn modelId="{46C07EE2-F712-AC48-BEAA-84DF1A82D456}" type="presOf" srcId="{3AA895D3-0BCA-C941-A5F3-FCDA90EA5AAD}" destId="{270F5068-31AE-C149-873C-5DA1BF6E5D42}" srcOrd="0" destOrd="0" presId="urn:microsoft.com/office/officeart/2005/8/layout/process1"/>
    <dgm:cxn modelId="{C53700E3-4F37-3C40-9646-EB0C692B51D8}" type="presOf" srcId="{4752CBE9-DA7A-EC49-923B-17475EC1D067}" destId="{65874DC0-3785-734C-AE91-F68A2BBCA582}" srcOrd="1" destOrd="0" presId="urn:microsoft.com/office/officeart/2005/8/layout/process1"/>
    <dgm:cxn modelId="{646B09FC-8A8C-094A-ACEA-3907FA762ECE}" type="presOf" srcId="{90353185-0DB4-4D49-9DB2-A4CBD5345424}" destId="{DFA043DF-2125-644E-A8A5-C0975AE9F18B}" srcOrd="1" destOrd="0" presId="urn:microsoft.com/office/officeart/2005/8/layout/process1"/>
    <dgm:cxn modelId="{0E26DAFF-9881-EB4C-A7B2-09D66CC743F8}" type="presParOf" srcId="{1B9E7E41-5384-6049-906B-240F15E8BA74}" destId="{6DE9D306-C3B4-2549-9B9A-69AAE04D874A}" srcOrd="0" destOrd="0" presId="urn:microsoft.com/office/officeart/2005/8/layout/process1"/>
    <dgm:cxn modelId="{C2DC1240-3202-8B42-ADF5-E2AAC5338912}" type="presParOf" srcId="{1B9E7E41-5384-6049-906B-240F15E8BA74}" destId="{BD7D1746-7AC4-5F47-996E-9F56C9356172}" srcOrd="1" destOrd="0" presId="urn:microsoft.com/office/officeart/2005/8/layout/process1"/>
    <dgm:cxn modelId="{DCD181BC-3F37-B14D-8C2B-41C32A4E5277}" type="presParOf" srcId="{BD7D1746-7AC4-5F47-996E-9F56C9356172}" destId="{DFA043DF-2125-644E-A8A5-C0975AE9F18B}" srcOrd="0" destOrd="0" presId="urn:microsoft.com/office/officeart/2005/8/layout/process1"/>
    <dgm:cxn modelId="{3C127BB9-C0D7-FE4F-AA94-B9E4C5665C0C}" type="presParOf" srcId="{1B9E7E41-5384-6049-906B-240F15E8BA74}" destId="{270F5068-31AE-C149-873C-5DA1BF6E5D42}" srcOrd="2" destOrd="0" presId="urn:microsoft.com/office/officeart/2005/8/layout/process1"/>
    <dgm:cxn modelId="{885C02FB-41EF-7D45-833E-29257838488A}" type="presParOf" srcId="{1B9E7E41-5384-6049-906B-240F15E8BA74}" destId="{00858E2A-4742-7743-A742-ABA5DC53C715}" srcOrd="3" destOrd="0" presId="urn:microsoft.com/office/officeart/2005/8/layout/process1"/>
    <dgm:cxn modelId="{41E11D77-7340-374F-9559-678F9E1E799E}" type="presParOf" srcId="{00858E2A-4742-7743-A742-ABA5DC53C715}" destId="{8C1A3023-11AA-9A45-BD4C-66F211B3E8C3}" srcOrd="0" destOrd="0" presId="urn:microsoft.com/office/officeart/2005/8/layout/process1"/>
    <dgm:cxn modelId="{7DC29445-E4AE-EA40-AE6A-A8AFD32D1C56}" type="presParOf" srcId="{1B9E7E41-5384-6049-906B-240F15E8BA74}" destId="{A3B73413-506B-9C44-AD55-4BF9AAB0CFFC}" srcOrd="4" destOrd="0" presId="urn:microsoft.com/office/officeart/2005/8/layout/process1"/>
    <dgm:cxn modelId="{34E8C3B5-5452-824E-B0B7-B578452F72B3}" type="presParOf" srcId="{1B9E7E41-5384-6049-906B-240F15E8BA74}" destId="{73DE83AF-9D02-1041-9A37-2D4A0FCE41CD}" srcOrd="5" destOrd="0" presId="urn:microsoft.com/office/officeart/2005/8/layout/process1"/>
    <dgm:cxn modelId="{BEA89966-F5C9-6347-A987-43DDA3FFA2AE}" type="presParOf" srcId="{73DE83AF-9D02-1041-9A37-2D4A0FCE41CD}" destId="{65874DC0-3785-734C-AE91-F68A2BBCA582}" srcOrd="0" destOrd="0" presId="urn:microsoft.com/office/officeart/2005/8/layout/process1"/>
    <dgm:cxn modelId="{063386B1-2747-7849-B2D0-30EEFB2015F6}" type="presParOf" srcId="{1B9E7E41-5384-6049-906B-240F15E8BA74}" destId="{9041F1D2-F2FC-FF48-997A-E8FBC9E9180D}" srcOrd="6" destOrd="0" presId="urn:microsoft.com/office/officeart/2005/8/layout/process1"/>
    <dgm:cxn modelId="{90ADC190-5269-0645-A43B-6C29F406561E}" type="presParOf" srcId="{1B9E7E41-5384-6049-906B-240F15E8BA74}" destId="{6DF708F2-3B30-984C-9552-4BFF994A0BD9}" srcOrd="7" destOrd="0" presId="urn:microsoft.com/office/officeart/2005/8/layout/process1"/>
    <dgm:cxn modelId="{F324924A-9BA4-4140-AE53-886EED551D7B}" type="presParOf" srcId="{6DF708F2-3B30-984C-9552-4BFF994A0BD9}" destId="{9F43692E-5D20-964E-AC84-22158477E4EB}" srcOrd="0" destOrd="0" presId="urn:microsoft.com/office/officeart/2005/8/layout/process1"/>
    <dgm:cxn modelId="{224E478C-FA12-BC41-8305-FDF125D0FE39}" type="presParOf" srcId="{1B9E7E41-5384-6049-906B-240F15E8BA74}" destId="{4DB4B68D-6D6E-F54A-B5F3-B5FFA016DD46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3D75D6A-8C80-E248-89B4-547F5E7243E0}" type="doc">
      <dgm:prSet loTypeId="urn:microsoft.com/office/officeart/2005/8/layout/process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5582F20A-124D-744E-BEE7-94AFC2010823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n-US" sz="2400" dirty="0"/>
            <a:t>We log into the IMAP server</a:t>
          </a:r>
        </a:p>
      </dgm:t>
    </dgm:pt>
    <dgm:pt modelId="{395F7BFE-7B35-C74E-8CD6-2770B65588E6}" type="parTrans" cxnId="{E38FE074-561C-2B44-BA7E-971C02761310}">
      <dgm:prSet/>
      <dgm:spPr/>
      <dgm:t>
        <a:bodyPr/>
        <a:lstStyle/>
        <a:p>
          <a:endParaRPr lang="en-US" sz="2400"/>
        </a:p>
      </dgm:t>
    </dgm:pt>
    <dgm:pt modelId="{90353185-0DB4-4D49-9DB2-A4CBD5345424}" type="sibTrans" cxnId="{E38FE074-561C-2B44-BA7E-971C02761310}">
      <dgm:prSet custT="1"/>
      <dgm:spPr/>
      <dgm:t>
        <a:bodyPr/>
        <a:lstStyle/>
        <a:p>
          <a:endParaRPr lang="en-US" sz="1600"/>
        </a:p>
      </dgm:t>
    </dgm:pt>
    <dgm:pt modelId="{3AA895D3-0BCA-C941-A5F3-FCDA90EA5AAD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n-US" sz="2400" dirty="0"/>
            <a:t>We open our inbox</a:t>
          </a:r>
        </a:p>
      </dgm:t>
    </dgm:pt>
    <dgm:pt modelId="{4A9EFDA7-5092-184D-B7CB-CB4EACECF504}" type="parTrans" cxnId="{92666397-61E9-E94D-A142-527B52BF6731}">
      <dgm:prSet/>
      <dgm:spPr/>
      <dgm:t>
        <a:bodyPr/>
        <a:lstStyle/>
        <a:p>
          <a:endParaRPr lang="en-US" sz="2400"/>
        </a:p>
      </dgm:t>
    </dgm:pt>
    <dgm:pt modelId="{66AC46E9-2250-FB40-A1DB-E9815855F18C}" type="sibTrans" cxnId="{92666397-61E9-E94D-A142-527B52BF6731}">
      <dgm:prSet custT="1"/>
      <dgm:spPr/>
      <dgm:t>
        <a:bodyPr/>
        <a:lstStyle/>
        <a:p>
          <a:endParaRPr lang="en-US" sz="1600"/>
        </a:p>
      </dgm:t>
    </dgm:pt>
    <dgm:pt modelId="{808517F0-F5AE-5244-B1C7-BD6150D69843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US" sz="2400" dirty="0"/>
            <a:t>Find all the emails in the inbox</a:t>
          </a:r>
        </a:p>
      </dgm:t>
    </dgm:pt>
    <dgm:pt modelId="{AFA1B39E-DC90-8D4A-A4EA-873B3142C61D}" type="parTrans" cxnId="{9DDB2343-6E4B-894C-8BA6-6333D48582C7}">
      <dgm:prSet/>
      <dgm:spPr/>
      <dgm:t>
        <a:bodyPr/>
        <a:lstStyle/>
        <a:p>
          <a:endParaRPr lang="en-US" sz="2400"/>
        </a:p>
      </dgm:t>
    </dgm:pt>
    <dgm:pt modelId="{4752CBE9-DA7A-EC49-923B-17475EC1D067}" type="sibTrans" cxnId="{9DDB2343-6E4B-894C-8BA6-6333D48582C7}">
      <dgm:prSet custT="1"/>
      <dgm:spPr/>
      <dgm:t>
        <a:bodyPr/>
        <a:lstStyle/>
        <a:p>
          <a:endParaRPr lang="en-US" sz="1600"/>
        </a:p>
      </dgm:t>
    </dgm:pt>
    <dgm:pt modelId="{F563AF05-D582-5C45-96A2-309455254108}">
      <dgm:prSet phldrT="[Text]" custT="1"/>
      <dgm:spPr/>
      <dgm:t>
        <a:bodyPr/>
        <a:lstStyle/>
        <a:p>
          <a:r>
            <a:rPr lang="en-US" sz="2400" dirty="0"/>
            <a:t>Convert to an email module message</a:t>
          </a:r>
        </a:p>
      </dgm:t>
    </dgm:pt>
    <dgm:pt modelId="{F623A473-17EB-6C40-BD54-8A43149F9BB2}" type="parTrans" cxnId="{F9805F48-6CFF-9B4F-8B1F-5A703037070D}">
      <dgm:prSet/>
      <dgm:spPr/>
      <dgm:t>
        <a:bodyPr/>
        <a:lstStyle/>
        <a:p>
          <a:endParaRPr lang="en-US" sz="2400"/>
        </a:p>
      </dgm:t>
    </dgm:pt>
    <dgm:pt modelId="{359FFD40-F4A6-1E4E-9947-4CA83DC02CC3}" type="sibTrans" cxnId="{F9805F48-6CFF-9B4F-8B1F-5A703037070D}">
      <dgm:prSet custT="1"/>
      <dgm:spPr/>
      <dgm:t>
        <a:bodyPr/>
        <a:lstStyle/>
        <a:p>
          <a:endParaRPr lang="en-US" sz="1600"/>
        </a:p>
      </dgm:t>
    </dgm:pt>
    <dgm:pt modelId="{77030C62-7308-8E48-84A9-0F5A26314AE7}">
      <dgm:prSet phldrT="[Text]" custT="1"/>
      <dgm:spPr/>
      <dgm:t>
        <a:bodyPr/>
        <a:lstStyle/>
        <a:p>
          <a:r>
            <a:rPr lang="en-US" sz="2400" dirty="0"/>
            <a:t>Display!</a:t>
          </a:r>
        </a:p>
      </dgm:t>
    </dgm:pt>
    <dgm:pt modelId="{899BD4B1-A840-CB4C-9A54-BBD8C7B3DDDF}" type="parTrans" cxnId="{4143EFBB-40EE-6147-9321-A4E8511D267B}">
      <dgm:prSet/>
      <dgm:spPr/>
      <dgm:t>
        <a:bodyPr/>
        <a:lstStyle/>
        <a:p>
          <a:endParaRPr lang="en-US" sz="2400"/>
        </a:p>
      </dgm:t>
    </dgm:pt>
    <dgm:pt modelId="{DB3D5E99-ED98-3743-BD9D-E01D15195D00}" type="sibTrans" cxnId="{4143EFBB-40EE-6147-9321-A4E8511D267B}">
      <dgm:prSet/>
      <dgm:spPr/>
      <dgm:t>
        <a:bodyPr/>
        <a:lstStyle/>
        <a:p>
          <a:endParaRPr lang="en-US" sz="2400"/>
        </a:p>
      </dgm:t>
    </dgm:pt>
    <dgm:pt modelId="{1B9E7E41-5384-6049-906B-240F15E8BA74}" type="pres">
      <dgm:prSet presAssocID="{03D75D6A-8C80-E248-89B4-547F5E7243E0}" presName="Name0" presStyleCnt="0">
        <dgm:presLayoutVars>
          <dgm:dir/>
          <dgm:resizeHandles val="exact"/>
        </dgm:presLayoutVars>
      </dgm:prSet>
      <dgm:spPr/>
    </dgm:pt>
    <dgm:pt modelId="{6DE9D306-C3B4-2549-9B9A-69AAE04D874A}" type="pres">
      <dgm:prSet presAssocID="{5582F20A-124D-744E-BEE7-94AFC2010823}" presName="node" presStyleLbl="node1" presStyleIdx="0" presStyleCnt="5">
        <dgm:presLayoutVars>
          <dgm:bulletEnabled val="1"/>
        </dgm:presLayoutVars>
      </dgm:prSet>
      <dgm:spPr/>
    </dgm:pt>
    <dgm:pt modelId="{BD7D1746-7AC4-5F47-996E-9F56C9356172}" type="pres">
      <dgm:prSet presAssocID="{90353185-0DB4-4D49-9DB2-A4CBD5345424}" presName="sibTrans" presStyleLbl="sibTrans2D1" presStyleIdx="0" presStyleCnt="4"/>
      <dgm:spPr/>
    </dgm:pt>
    <dgm:pt modelId="{DFA043DF-2125-644E-A8A5-C0975AE9F18B}" type="pres">
      <dgm:prSet presAssocID="{90353185-0DB4-4D49-9DB2-A4CBD5345424}" presName="connectorText" presStyleLbl="sibTrans2D1" presStyleIdx="0" presStyleCnt="4"/>
      <dgm:spPr/>
    </dgm:pt>
    <dgm:pt modelId="{270F5068-31AE-C149-873C-5DA1BF6E5D42}" type="pres">
      <dgm:prSet presAssocID="{3AA895D3-0BCA-C941-A5F3-FCDA90EA5AAD}" presName="node" presStyleLbl="node1" presStyleIdx="1" presStyleCnt="5">
        <dgm:presLayoutVars>
          <dgm:bulletEnabled val="1"/>
        </dgm:presLayoutVars>
      </dgm:prSet>
      <dgm:spPr/>
    </dgm:pt>
    <dgm:pt modelId="{00858E2A-4742-7743-A742-ABA5DC53C715}" type="pres">
      <dgm:prSet presAssocID="{66AC46E9-2250-FB40-A1DB-E9815855F18C}" presName="sibTrans" presStyleLbl="sibTrans2D1" presStyleIdx="1" presStyleCnt="4"/>
      <dgm:spPr/>
    </dgm:pt>
    <dgm:pt modelId="{8C1A3023-11AA-9A45-BD4C-66F211B3E8C3}" type="pres">
      <dgm:prSet presAssocID="{66AC46E9-2250-FB40-A1DB-E9815855F18C}" presName="connectorText" presStyleLbl="sibTrans2D1" presStyleIdx="1" presStyleCnt="4"/>
      <dgm:spPr/>
    </dgm:pt>
    <dgm:pt modelId="{A3B73413-506B-9C44-AD55-4BF9AAB0CFFC}" type="pres">
      <dgm:prSet presAssocID="{808517F0-F5AE-5244-B1C7-BD6150D69843}" presName="node" presStyleLbl="node1" presStyleIdx="2" presStyleCnt="5">
        <dgm:presLayoutVars>
          <dgm:bulletEnabled val="1"/>
        </dgm:presLayoutVars>
      </dgm:prSet>
      <dgm:spPr/>
    </dgm:pt>
    <dgm:pt modelId="{73DE83AF-9D02-1041-9A37-2D4A0FCE41CD}" type="pres">
      <dgm:prSet presAssocID="{4752CBE9-DA7A-EC49-923B-17475EC1D067}" presName="sibTrans" presStyleLbl="sibTrans2D1" presStyleIdx="2" presStyleCnt="4"/>
      <dgm:spPr/>
    </dgm:pt>
    <dgm:pt modelId="{65874DC0-3785-734C-AE91-F68A2BBCA582}" type="pres">
      <dgm:prSet presAssocID="{4752CBE9-DA7A-EC49-923B-17475EC1D067}" presName="connectorText" presStyleLbl="sibTrans2D1" presStyleIdx="2" presStyleCnt="4"/>
      <dgm:spPr/>
    </dgm:pt>
    <dgm:pt modelId="{9041F1D2-F2FC-FF48-997A-E8FBC9E9180D}" type="pres">
      <dgm:prSet presAssocID="{F563AF05-D582-5C45-96A2-309455254108}" presName="node" presStyleLbl="node1" presStyleIdx="3" presStyleCnt="5" custScaleX="132125">
        <dgm:presLayoutVars>
          <dgm:bulletEnabled val="1"/>
        </dgm:presLayoutVars>
      </dgm:prSet>
      <dgm:spPr/>
    </dgm:pt>
    <dgm:pt modelId="{6DF708F2-3B30-984C-9552-4BFF994A0BD9}" type="pres">
      <dgm:prSet presAssocID="{359FFD40-F4A6-1E4E-9947-4CA83DC02CC3}" presName="sibTrans" presStyleLbl="sibTrans2D1" presStyleIdx="3" presStyleCnt="4"/>
      <dgm:spPr/>
    </dgm:pt>
    <dgm:pt modelId="{9F43692E-5D20-964E-AC84-22158477E4EB}" type="pres">
      <dgm:prSet presAssocID="{359FFD40-F4A6-1E4E-9947-4CA83DC02CC3}" presName="connectorText" presStyleLbl="sibTrans2D1" presStyleIdx="3" presStyleCnt="4"/>
      <dgm:spPr/>
    </dgm:pt>
    <dgm:pt modelId="{4DB4B68D-6D6E-F54A-B5F3-B5FFA016DD46}" type="pres">
      <dgm:prSet presAssocID="{77030C62-7308-8E48-84A9-0F5A26314AE7}" presName="node" presStyleLbl="node1" presStyleIdx="4" presStyleCnt="5">
        <dgm:presLayoutVars>
          <dgm:bulletEnabled val="1"/>
        </dgm:presLayoutVars>
      </dgm:prSet>
      <dgm:spPr/>
    </dgm:pt>
  </dgm:ptLst>
  <dgm:cxnLst>
    <dgm:cxn modelId="{9F493912-6800-2348-AB4B-BC58645AC7C5}" type="presOf" srcId="{808517F0-F5AE-5244-B1C7-BD6150D69843}" destId="{A3B73413-506B-9C44-AD55-4BF9AAB0CFFC}" srcOrd="0" destOrd="0" presId="urn:microsoft.com/office/officeart/2005/8/layout/process1"/>
    <dgm:cxn modelId="{A1E38512-472D-954D-A59E-ECBA773B4F9B}" type="presOf" srcId="{359FFD40-F4A6-1E4E-9947-4CA83DC02CC3}" destId="{9F43692E-5D20-964E-AC84-22158477E4EB}" srcOrd="1" destOrd="0" presId="urn:microsoft.com/office/officeart/2005/8/layout/process1"/>
    <dgm:cxn modelId="{C8AD2715-D350-B04F-900A-C9FAC3CA6A77}" type="presOf" srcId="{F563AF05-D582-5C45-96A2-309455254108}" destId="{9041F1D2-F2FC-FF48-997A-E8FBC9E9180D}" srcOrd="0" destOrd="0" presId="urn:microsoft.com/office/officeart/2005/8/layout/process1"/>
    <dgm:cxn modelId="{3172653C-C151-A14A-99EC-12A3D95A23BA}" type="presOf" srcId="{90353185-0DB4-4D49-9DB2-A4CBD5345424}" destId="{BD7D1746-7AC4-5F47-996E-9F56C9356172}" srcOrd="0" destOrd="0" presId="urn:microsoft.com/office/officeart/2005/8/layout/process1"/>
    <dgm:cxn modelId="{9DDB2343-6E4B-894C-8BA6-6333D48582C7}" srcId="{03D75D6A-8C80-E248-89B4-547F5E7243E0}" destId="{808517F0-F5AE-5244-B1C7-BD6150D69843}" srcOrd="2" destOrd="0" parTransId="{AFA1B39E-DC90-8D4A-A4EA-873B3142C61D}" sibTransId="{4752CBE9-DA7A-EC49-923B-17475EC1D067}"/>
    <dgm:cxn modelId="{F9805F48-6CFF-9B4F-8B1F-5A703037070D}" srcId="{03D75D6A-8C80-E248-89B4-547F5E7243E0}" destId="{F563AF05-D582-5C45-96A2-309455254108}" srcOrd="3" destOrd="0" parTransId="{F623A473-17EB-6C40-BD54-8A43149F9BB2}" sibTransId="{359FFD40-F4A6-1E4E-9947-4CA83DC02CC3}"/>
    <dgm:cxn modelId="{DA89D854-6FFA-CD49-BD25-DD547BA10C52}" type="presOf" srcId="{77030C62-7308-8E48-84A9-0F5A26314AE7}" destId="{4DB4B68D-6D6E-F54A-B5F3-B5FFA016DD46}" srcOrd="0" destOrd="0" presId="urn:microsoft.com/office/officeart/2005/8/layout/process1"/>
    <dgm:cxn modelId="{ABE4965B-EB64-744B-99B5-3C1BDDD3C850}" type="presOf" srcId="{66AC46E9-2250-FB40-A1DB-E9815855F18C}" destId="{00858E2A-4742-7743-A742-ABA5DC53C715}" srcOrd="0" destOrd="0" presId="urn:microsoft.com/office/officeart/2005/8/layout/process1"/>
    <dgm:cxn modelId="{36CB506E-F8FF-A84C-9F1F-3634447F9D3C}" type="presOf" srcId="{5582F20A-124D-744E-BEE7-94AFC2010823}" destId="{6DE9D306-C3B4-2549-9B9A-69AAE04D874A}" srcOrd="0" destOrd="0" presId="urn:microsoft.com/office/officeart/2005/8/layout/process1"/>
    <dgm:cxn modelId="{E9065570-7173-2245-B903-17F9E73EDCFE}" type="presOf" srcId="{03D75D6A-8C80-E248-89B4-547F5E7243E0}" destId="{1B9E7E41-5384-6049-906B-240F15E8BA74}" srcOrd="0" destOrd="0" presId="urn:microsoft.com/office/officeart/2005/8/layout/process1"/>
    <dgm:cxn modelId="{87BD5574-7232-BA40-9EB1-8F5FC7D22366}" type="presOf" srcId="{359FFD40-F4A6-1E4E-9947-4CA83DC02CC3}" destId="{6DF708F2-3B30-984C-9552-4BFF994A0BD9}" srcOrd="0" destOrd="0" presId="urn:microsoft.com/office/officeart/2005/8/layout/process1"/>
    <dgm:cxn modelId="{E38FE074-561C-2B44-BA7E-971C02761310}" srcId="{03D75D6A-8C80-E248-89B4-547F5E7243E0}" destId="{5582F20A-124D-744E-BEE7-94AFC2010823}" srcOrd="0" destOrd="0" parTransId="{395F7BFE-7B35-C74E-8CD6-2770B65588E6}" sibTransId="{90353185-0DB4-4D49-9DB2-A4CBD5345424}"/>
    <dgm:cxn modelId="{92666397-61E9-E94D-A142-527B52BF6731}" srcId="{03D75D6A-8C80-E248-89B4-547F5E7243E0}" destId="{3AA895D3-0BCA-C941-A5F3-FCDA90EA5AAD}" srcOrd="1" destOrd="0" parTransId="{4A9EFDA7-5092-184D-B7CB-CB4EACECF504}" sibTransId="{66AC46E9-2250-FB40-A1DB-E9815855F18C}"/>
    <dgm:cxn modelId="{6092FBAA-125D-634B-95A4-28C48293A4FC}" type="presOf" srcId="{66AC46E9-2250-FB40-A1DB-E9815855F18C}" destId="{8C1A3023-11AA-9A45-BD4C-66F211B3E8C3}" srcOrd="1" destOrd="0" presId="urn:microsoft.com/office/officeart/2005/8/layout/process1"/>
    <dgm:cxn modelId="{6CE36FAF-BF5B-D64B-8FC2-4D8EF7D7BC03}" type="presOf" srcId="{4752CBE9-DA7A-EC49-923B-17475EC1D067}" destId="{73DE83AF-9D02-1041-9A37-2D4A0FCE41CD}" srcOrd="0" destOrd="0" presId="urn:microsoft.com/office/officeart/2005/8/layout/process1"/>
    <dgm:cxn modelId="{4143EFBB-40EE-6147-9321-A4E8511D267B}" srcId="{03D75D6A-8C80-E248-89B4-547F5E7243E0}" destId="{77030C62-7308-8E48-84A9-0F5A26314AE7}" srcOrd="4" destOrd="0" parTransId="{899BD4B1-A840-CB4C-9A54-BBD8C7B3DDDF}" sibTransId="{DB3D5E99-ED98-3743-BD9D-E01D15195D00}"/>
    <dgm:cxn modelId="{46C07EE2-F712-AC48-BEAA-84DF1A82D456}" type="presOf" srcId="{3AA895D3-0BCA-C941-A5F3-FCDA90EA5AAD}" destId="{270F5068-31AE-C149-873C-5DA1BF6E5D42}" srcOrd="0" destOrd="0" presId="urn:microsoft.com/office/officeart/2005/8/layout/process1"/>
    <dgm:cxn modelId="{C53700E3-4F37-3C40-9646-EB0C692B51D8}" type="presOf" srcId="{4752CBE9-DA7A-EC49-923B-17475EC1D067}" destId="{65874DC0-3785-734C-AE91-F68A2BBCA582}" srcOrd="1" destOrd="0" presId="urn:microsoft.com/office/officeart/2005/8/layout/process1"/>
    <dgm:cxn modelId="{646B09FC-8A8C-094A-ACEA-3907FA762ECE}" type="presOf" srcId="{90353185-0DB4-4D49-9DB2-A4CBD5345424}" destId="{DFA043DF-2125-644E-A8A5-C0975AE9F18B}" srcOrd="1" destOrd="0" presId="urn:microsoft.com/office/officeart/2005/8/layout/process1"/>
    <dgm:cxn modelId="{0E26DAFF-9881-EB4C-A7B2-09D66CC743F8}" type="presParOf" srcId="{1B9E7E41-5384-6049-906B-240F15E8BA74}" destId="{6DE9D306-C3B4-2549-9B9A-69AAE04D874A}" srcOrd="0" destOrd="0" presId="urn:microsoft.com/office/officeart/2005/8/layout/process1"/>
    <dgm:cxn modelId="{C2DC1240-3202-8B42-ADF5-E2AAC5338912}" type="presParOf" srcId="{1B9E7E41-5384-6049-906B-240F15E8BA74}" destId="{BD7D1746-7AC4-5F47-996E-9F56C9356172}" srcOrd="1" destOrd="0" presId="urn:microsoft.com/office/officeart/2005/8/layout/process1"/>
    <dgm:cxn modelId="{DCD181BC-3F37-B14D-8C2B-41C32A4E5277}" type="presParOf" srcId="{BD7D1746-7AC4-5F47-996E-9F56C9356172}" destId="{DFA043DF-2125-644E-A8A5-C0975AE9F18B}" srcOrd="0" destOrd="0" presId="urn:microsoft.com/office/officeart/2005/8/layout/process1"/>
    <dgm:cxn modelId="{3C127BB9-C0D7-FE4F-AA94-B9E4C5665C0C}" type="presParOf" srcId="{1B9E7E41-5384-6049-906B-240F15E8BA74}" destId="{270F5068-31AE-C149-873C-5DA1BF6E5D42}" srcOrd="2" destOrd="0" presId="urn:microsoft.com/office/officeart/2005/8/layout/process1"/>
    <dgm:cxn modelId="{885C02FB-41EF-7D45-833E-29257838488A}" type="presParOf" srcId="{1B9E7E41-5384-6049-906B-240F15E8BA74}" destId="{00858E2A-4742-7743-A742-ABA5DC53C715}" srcOrd="3" destOrd="0" presId="urn:microsoft.com/office/officeart/2005/8/layout/process1"/>
    <dgm:cxn modelId="{41E11D77-7340-374F-9559-678F9E1E799E}" type="presParOf" srcId="{00858E2A-4742-7743-A742-ABA5DC53C715}" destId="{8C1A3023-11AA-9A45-BD4C-66F211B3E8C3}" srcOrd="0" destOrd="0" presId="urn:microsoft.com/office/officeart/2005/8/layout/process1"/>
    <dgm:cxn modelId="{7DC29445-E4AE-EA40-AE6A-A8AFD32D1C56}" type="presParOf" srcId="{1B9E7E41-5384-6049-906B-240F15E8BA74}" destId="{A3B73413-506B-9C44-AD55-4BF9AAB0CFFC}" srcOrd="4" destOrd="0" presId="urn:microsoft.com/office/officeart/2005/8/layout/process1"/>
    <dgm:cxn modelId="{34E8C3B5-5452-824E-B0B7-B578452F72B3}" type="presParOf" srcId="{1B9E7E41-5384-6049-906B-240F15E8BA74}" destId="{73DE83AF-9D02-1041-9A37-2D4A0FCE41CD}" srcOrd="5" destOrd="0" presId="urn:microsoft.com/office/officeart/2005/8/layout/process1"/>
    <dgm:cxn modelId="{BEA89966-F5C9-6347-A987-43DDA3FFA2AE}" type="presParOf" srcId="{73DE83AF-9D02-1041-9A37-2D4A0FCE41CD}" destId="{65874DC0-3785-734C-AE91-F68A2BBCA582}" srcOrd="0" destOrd="0" presId="urn:microsoft.com/office/officeart/2005/8/layout/process1"/>
    <dgm:cxn modelId="{063386B1-2747-7849-B2D0-30EEFB2015F6}" type="presParOf" srcId="{1B9E7E41-5384-6049-906B-240F15E8BA74}" destId="{9041F1D2-F2FC-FF48-997A-E8FBC9E9180D}" srcOrd="6" destOrd="0" presId="urn:microsoft.com/office/officeart/2005/8/layout/process1"/>
    <dgm:cxn modelId="{90ADC190-5269-0645-A43B-6C29F406561E}" type="presParOf" srcId="{1B9E7E41-5384-6049-906B-240F15E8BA74}" destId="{6DF708F2-3B30-984C-9552-4BFF994A0BD9}" srcOrd="7" destOrd="0" presId="urn:microsoft.com/office/officeart/2005/8/layout/process1"/>
    <dgm:cxn modelId="{F324924A-9BA4-4140-AE53-886EED551D7B}" type="presParOf" srcId="{6DF708F2-3B30-984C-9552-4BFF994A0BD9}" destId="{9F43692E-5D20-964E-AC84-22158477E4EB}" srcOrd="0" destOrd="0" presId="urn:microsoft.com/office/officeart/2005/8/layout/process1"/>
    <dgm:cxn modelId="{224E478C-FA12-BC41-8305-FDF125D0FE39}" type="presParOf" srcId="{1B9E7E41-5384-6049-906B-240F15E8BA74}" destId="{4DB4B68D-6D6E-F54A-B5F3-B5FFA016DD46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3D75D6A-8C80-E248-89B4-547F5E7243E0}" type="doc">
      <dgm:prSet loTypeId="urn:microsoft.com/office/officeart/2005/8/layout/process1" loCatId="" qsTypeId="urn:microsoft.com/office/officeart/2005/8/quickstyle/simple1" qsCatId="simple" csTypeId="urn:microsoft.com/office/officeart/2005/8/colors/accent1_2" csCatId="accent1" phldr="1"/>
      <dgm:spPr/>
    </dgm:pt>
    <dgm:pt modelId="{5582F20A-124D-744E-BEE7-94AFC2010823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n-US" sz="2400" dirty="0"/>
            <a:t>We log into the IMAP server</a:t>
          </a:r>
        </a:p>
      </dgm:t>
    </dgm:pt>
    <dgm:pt modelId="{395F7BFE-7B35-C74E-8CD6-2770B65588E6}" type="parTrans" cxnId="{E38FE074-561C-2B44-BA7E-971C02761310}">
      <dgm:prSet/>
      <dgm:spPr/>
      <dgm:t>
        <a:bodyPr/>
        <a:lstStyle/>
        <a:p>
          <a:endParaRPr lang="en-US" sz="2400"/>
        </a:p>
      </dgm:t>
    </dgm:pt>
    <dgm:pt modelId="{90353185-0DB4-4D49-9DB2-A4CBD5345424}" type="sibTrans" cxnId="{E38FE074-561C-2B44-BA7E-971C02761310}">
      <dgm:prSet custT="1"/>
      <dgm:spPr/>
      <dgm:t>
        <a:bodyPr/>
        <a:lstStyle/>
        <a:p>
          <a:endParaRPr lang="en-US" sz="1600"/>
        </a:p>
      </dgm:t>
    </dgm:pt>
    <dgm:pt modelId="{3AA895D3-0BCA-C941-A5F3-FCDA90EA5AAD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n-US" sz="2400" dirty="0"/>
            <a:t>We open our inbox</a:t>
          </a:r>
        </a:p>
      </dgm:t>
    </dgm:pt>
    <dgm:pt modelId="{4A9EFDA7-5092-184D-B7CB-CB4EACECF504}" type="parTrans" cxnId="{92666397-61E9-E94D-A142-527B52BF6731}">
      <dgm:prSet/>
      <dgm:spPr/>
      <dgm:t>
        <a:bodyPr/>
        <a:lstStyle/>
        <a:p>
          <a:endParaRPr lang="en-US" sz="2400"/>
        </a:p>
      </dgm:t>
    </dgm:pt>
    <dgm:pt modelId="{66AC46E9-2250-FB40-A1DB-E9815855F18C}" type="sibTrans" cxnId="{92666397-61E9-E94D-A142-527B52BF6731}">
      <dgm:prSet custT="1"/>
      <dgm:spPr/>
      <dgm:t>
        <a:bodyPr/>
        <a:lstStyle/>
        <a:p>
          <a:endParaRPr lang="en-US" sz="1600"/>
        </a:p>
      </dgm:t>
    </dgm:pt>
    <dgm:pt modelId="{808517F0-F5AE-5244-B1C7-BD6150D69843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n-US" sz="2400" dirty="0"/>
            <a:t>Find all the emails in the inbox</a:t>
          </a:r>
        </a:p>
      </dgm:t>
    </dgm:pt>
    <dgm:pt modelId="{AFA1B39E-DC90-8D4A-A4EA-873B3142C61D}" type="parTrans" cxnId="{9DDB2343-6E4B-894C-8BA6-6333D48582C7}">
      <dgm:prSet/>
      <dgm:spPr/>
      <dgm:t>
        <a:bodyPr/>
        <a:lstStyle/>
        <a:p>
          <a:endParaRPr lang="en-US" sz="2400"/>
        </a:p>
      </dgm:t>
    </dgm:pt>
    <dgm:pt modelId="{4752CBE9-DA7A-EC49-923B-17475EC1D067}" type="sibTrans" cxnId="{9DDB2343-6E4B-894C-8BA6-6333D48582C7}">
      <dgm:prSet custT="1"/>
      <dgm:spPr/>
      <dgm:t>
        <a:bodyPr/>
        <a:lstStyle/>
        <a:p>
          <a:endParaRPr lang="en-US" sz="1600"/>
        </a:p>
      </dgm:t>
    </dgm:pt>
    <dgm:pt modelId="{F563AF05-D582-5C45-96A2-309455254108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US" sz="2400" dirty="0"/>
            <a:t>Convert to an email module message</a:t>
          </a:r>
        </a:p>
      </dgm:t>
    </dgm:pt>
    <dgm:pt modelId="{F623A473-17EB-6C40-BD54-8A43149F9BB2}" type="parTrans" cxnId="{F9805F48-6CFF-9B4F-8B1F-5A703037070D}">
      <dgm:prSet/>
      <dgm:spPr/>
      <dgm:t>
        <a:bodyPr/>
        <a:lstStyle/>
        <a:p>
          <a:endParaRPr lang="en-US" sz="2400"/>
        </a:p>
      </dgm:t>
    </dgm:pt>
    <dgm:pt modelId="{359FFD40-F4A6-1E4E-9947-4CA83DC02CC3}" type="sibTrans" cxnId="{F9805F48-6CFF-9B4F-8B1F-5A703037070D}">
      <dgm:prSet custT="1"/>
      <dgm:spPr/>
      <dgm:t>
        <a:bodyPr/>
        <a:lstStyle/>
        <a:p>
          <a:endParaRPr lang="en-US" sz="1600"/>
        </a:p>
      </dgm:t>
    </dgm:pt>
    <dgm:pt modelId="{77030C62-7308-8E48-84A9-0F5A26314AE7}">
      <dgm:prSet phldrT="[Text]" custT="1"/>
      <dgm:spPr/>
      <dgm:t>
        <a:bodyPr/>
        <a:lstStyle/>
        <a:p>
          <a:r>
            <a:rPr lang="en-US" sz="2400" dirty="0"/>
            <a:t>Display!</a:t>
          </a:r>
        </a:p>
      </dgm:t>
    </dgm:pt>
    <dgm:pt modelId="{899BD4B1-A840-CB4C-9A54-BBD8C7B3DDDF}" type="parTrans" cxnId="{4143EFBB-40EE-6147-9321-A4E8511D267B}">
      <dgm:prSet/>
      <dgm:spPr/>
      <dgm:t>
        <a:bodyPr/>
        <a:lstStyle/>
        <a:p>
          <a:endParaRPr lang="en-US" sz="2400"/>
        </a:p>
      </dgm:t>
    </dgm:pt>
    <dgm:pt modelId="{DB3D5E99-ED98-3743-BD9D-E01D15195D00}" type="sibTrans" cxnId="{4143EFBB-40EE-6147-9321-A4E8511D267B}">
      <dgm:prSet/>
      <dgm:spPr/>
      <dgm:t>
        <a:bodyPr/>
        <a:lstStyle/>
        <a:p>
          <a:endParaRPr lang="en-US" sz="2400"/>
        </a:p>
      </dgm:t>
    </dgm:pt>
    <dgm:pt modelId="{1B9E7E41-5384-6049-906B-240F15E8BA74}" type="pres">
      <dgm:prSet presAssocID="{03D75D6A-8C80-E248-89B4-547F5E7243E0}" presName="Name0" presStyleCnt="0">
        <dgm:presLayoutVars>
          <dgm:dir/>
          <dgm:resizeHandles val="exact"/>
        </dgm:presLayoutVars>
      </dgm:prSet>
      <dgm:spPr/>
    </dgm:pt>
    <dgm:pt modelId="{6DE9D306-C3B4-2549-9B9A-69AAE04D874A}" type="pres">
      <dgm:prSet presAssocID="{5582F20A-124D-744E-BEE7-94AFC2010823}" presName="node" presStyleLbl="node1" presStyleIdx="0" presStyleCnt="5">
        <dgm:presLayoutVars>
          <dgm:bulletEnabled val="1"/>
        </dgm:presLayoutVars>
      </dgm:prSet>
      <dgm:spPr/>
    </dgm:pt>
    <dgm:pt modelId="{BD7D1746-7AC4-5F47-996E-9F56C9356172}" type="pres">
      <dgm:prSet presAssocID="{90353185-0DB4-4D49-9DB2-A4CBD5345424}" presName="sibTrans" presStyleLbl="sibTrans2D1" presStyleIdx="0" presStyleCnt="4"/>
      <dgm:spPr/>
    </dgm:pt>
    <dgm:pt modelId="{DFA043DF-2125-644E-A8A5-C0975AE9F18B}" type="pres">
      <dgm:prSet presAssocID="{90353185-0DB4-4D49-9DB2-A4CBD5345424}" presName="connectorText" presStyleLbl="sibTrans2D1" presStyleIdx="0" presStyleCnt="4"/>
      <dgm:spPr/>
    </dgm:pt>
    <dgm:pt modelId="{270F5068-31AE-C149-873C-5DA1BF6E5D42}" type="pres">
      <dgm:prSet presAssocID="{3AA895D3-0BCA-C941-A5F3-FCDA90EA5AAD}" presName="node" presStyleLbl="node1" presStyleIdx="1" presStyleCnt="5">
        <dgm:presLayoutVars>
          <dgm:bulletEnabled val="1"/>
        </dgm:presLayoutVars>
      </dgm:prSet>
      <dgm:spPr/>
    </dgm:pt>
    <dgm:pt modelId="{00858E2A-4742-7743-A742-ABA5DC53C715}" type="pres">
      <dgm:prSet presAssocID="{66AC46E9-2250-FB40-A1DB-E9815855F18C}" presName="sibTrans" presStyleLbl="sibTrans2D1" presStyleIdx="1" presStyleCnt="4"/>
      <dgm:spPr/>
    </dgm:pt>
    <dgm:pt modelId="{8C1A3023-11AA-9A45-BD4C-66F211B3E8C3}" type="pres">
      <dgm:prSet presAssocID="{66AC46E9-2250-FB40-A1DB-E9815855F18C}" presName="connectorText" presStyleLbl="sibTrans2D1" presStyleIdx="1" presStyleCnt="4"/>
      <dgm:spPr/>
    </dgm:pt>
    <dgm:pt modelId="{A3B73413-506B-9C44-AD55-4BF9AAB0CFFC}" type="pres">
      <dgm:prSet presAssocID="{808517F0-F5AE-5244-B1C7-BD6150D69843}" presName="node" presStyleLbl="node1" presStyleIdx="2" presStyleCnt="5">
        <dgm:presLayoutVars>
          <dgm:bulletEnabled val="1"/>
        </dgm:presLayoutVars>
      </dgm:prSet>
      <dgm:spPr/>
    </dgm:pt>
    <dgm:pt modelId="{73DE83AF-9D02-1041-9A37-2D4A0FCE41CD}" type="pres">
      <dgm:prSet presAssocID="{4752CBE9-DA7A-EC49-923B-17475EC1D067}" presName="sibTrans" presStyleLbl="sibTrans2D1" presStyleIdx="2" presStyleCnt="4"/>
      <dgm:spPr/>
    </dgm:pt>
    <dgm:pt modelId="{65874DC0-3785-734C-AE91-F68A2BBCA582}" type="pres">
      <dgm:prSet presAssocID="{4752CBE9-DA7A-EC49-923B-17475EC1D067}" presName="connectorText" presStyleLbl="sibTrans2D1" presStyleIdx="2" presStyleCnt="4"/>
      <dgm:spPr/>
    </dgm:pt>
    <dgm:pt modelId="{9041F1D2-F2FC-FF48-997A-E8FBC9E9180D}" type="pres">
      <dgm:prSet presAssocID="{F563AF05-D582-5C45-96A2-309455254108}" presName="node" presStyleLbl="node1" presStyleIdx="3" presStyleCnt="5" custScaleX="132125">
        <dgm:presLayoutVars>
          <dgm:bulletEnabled val="1"/>
        </dgm:presLayoutVars>
      </dgm:prSet>
      <dgm:spPr/>
    </dgm:pt>
    <dgm:pt modelId="{6DF708F2-3B30-984C-9552-4BFF994A0BD9}" type="pres">
      <dgm:prSet presAssocID="{359FFD40-F4A6-1E4E-9947-4CA83DC02CC3}" presName="sibTrans" presStyleLbl="sibTrans2D1" presStyleIdx="3" presStyleCnt="4"/>
      <dgm:spPr/>
    </dgm:pt>
    <dgm:pt modelId="{9F43692E-5D20-964E-AC84-22158477E4EB}" type="pres">
      <dgm:prSet presAssocID="{359FFD40-F4A6-1E4E-9947-4CA83DC02CC3}" presName="connectorText" presStyleLbl="sibTrans2D1" presStyleIdx="3" presStyleCnt="4"/>
      <dgm:spPr/>
    </dgm:pt>
    <dgm:pt modelId="{4DB4B68D-6D6E-F54A-B5F3-B5FFA016DD46}" type="pres">
      <dgm:prSet presAssocID="{77030C62-7308-8E48-84A9-0F5A26314AE7}" presName="node" presStyleLbl="node1" presStyleIdx="4" presStyleCnt="5">
        <dgm:presLayoutVars>
          <dgm:bulletEnabled val="1"/>
        </dgm:presLayoutVars>
      </dgm:prSet>
      <dgm:spPr/>
    </dgm:pt>
  </dgm:ptLst>
  <dgm:cxnLst>
    <dgm:cxn modelId="{9F493912-6800-2348-AB4B-BC58645AC7C5}" type="presOf" srcId="{808517F0-F5AE-5244-B1C7-BD6150D69843}" destId="{A3B73413-506B-9C44-AD55-4BF9AAB0CFFC}" srcOrd="0" destOrd="0" presId="urn:microsoft.com/office/officeart/2005/8/layout/process1"/>
    <dgm:cxn modelId="{A1E38512-472D-954D-A59E-ECBA773B4F9B}" type="presOf" srcId="{359FFD40-F4A6-1E4E-9947-4CA83DC02CC3}" destId="{9F43692E-5D20-964E-AC84-22158477E4EB}" srcOrd="1" destOrd="0" presId="urn:microsoft.com/office/officeart/2005/8/layout/process1"/>
    <dgm:cxn modelId="{C8AD2715-D350-B04F-900A-C9FAC3CA6A77}" type="presOf" srcId="{F563AF05-D582-5C45-96A2-309455254108}" destId="{9041F1D2-F2FC-FF48-997A-E8FBC9E9180D}" srcOrd="0" destOrd="0" presId="urn:microsoft.com/office/officeart/2005/8/layout/process1"/>
    <dgm:cxn modelId="{3172653C-C151-A14A-99EC-12A3D95A23BA}" type="presOf" srcId="{90353185-0DB4-4D49-9DB2-A4CBD5345424}" destId="{BD7D1746-7AC4-5F47-996E-9F56C9356172}" srcOrd="0" destOrd="0" presId="urn:microsoft.com/office/officeart/2005/8/layout/process1"/>
    <dgm:cxn modelId="{9DDB2343-6E4B-894C-8BA6-6333D48582C7}" srcId="{03D75D6A-8C80-E248-89B4-547F5E7243E0}" destId="{808517F0-F5AE-5244-B1C7-BD6150D69843}" srcOrd="2" destOrd="0" parTransId="{AFA1B39E-DC90-8D4A-A4EA-873B3142C61D}" sibTransId="{4752CBE9-DA7A-EC49-923B-17475EC1D067}"/>
    <dgm:cxn modelId="{F9805F48-6CFF-9B4F-8B1F-5A703037070D}" srcId="{03D75D6A-8C80-E248-89B4-547F5E7243E0}" destId="{F563AF05-D582-5C45-96A2-309455254108}" srcOrd="3" destOrd="0" parTransId="{F623A473-17EB-6C40-BD54-8A43149F9BB2}" sibTransId="{359FFD40-F4A6-1E4E-9947-4CA83DC02CC3}"/>
    <dgm:cxn modelId="{DA89D854-6FFA-CD49-BD25-DD547BA10C52}" type="presOf" srcId="{77030C62-7308-8E48-84A9-0F5A26314AE7}" destId="{4DB4B68D-6D6E-F54A-B5F3-B5FFA016DD46}" srcOrd="0" destOrd="0" presId="urn:microsoft.com/office/officeart/2005/8/layout/process1"/>
    <dgm:cxn modelId="{ABE4965B-EB64-744B-99B5-3C1BDDD3C850}" type="presOf" srcId="{66AC46E9-2250-FB40-A1DB-E9815855F18C}" destId="{00858E2A-4742-7743-A742-ABA5DC53C715}" srcOrd="0" destOrd="0" presId="urn:microsoft.com/office/officeart/2005/8/layout/process1"/>
    <dgm:cxn modelId="{36CB506E-F8FF-A84C-9F1F-3634447F9D3C}" type="presOf" srcId="{5582F20A-124D-744E-BEE7-94AFC2010823}" destId="{6DE9D306-C3B4-2549-9B9A-69AAE04D874A}" srcOrd="0" destOrd="0" presId="urn:microsoft.com/office/officeart/2005/8/layout/process1"/>
    <dgm:cxn modelId="{E9065570-7173-2245-B903-17F9E73EDCFE}" type="presOf" srcId="{03D75D6A-8C80-E248-89B4-547F5E7243E0}" destId="{1B9E7E41-5384-6049-906B-240F15E8BA74}" srcOrd="0" destOrd="0" presId="urn:microsoft.com/office/officeart/2005/8/layout/process1"/>
    <dgm:cxn modelId="{87BD5574-7232-BA40-9EB1-8F5FC7D22366}" type="presOf" srcId="{359FFD40-F4A6-1E4E-9947-4CA83DC02CC3}" destId="{6DF708F2-3B30-984C-9552-4BFF994A0BD9}" srcOrd="0" destOrd="0" presId="urn:microsoft.com/office/officeart/2005/8/layout/process1"/>
    <dgm:cxn modelId="{E38FE074-561C-2B44-BA7E-971C02761310}" srcId="{03D75D6A-8C80-E248-89B4-547F5E7243E0}" destId="{5582F20A-124D-744E-BEE7-94AFC2010823}" srcOrd="0" destOrd="0" parTransId="{395F7BFE-7B35-C74E-8CD6-2770B65588E6}" sibTransId="{90353185-0DB4-4D49-9DB2-A4CBD5345424}"/>
    <dgm:cxn modelId="{92666397-61E9-E94D-A142-527B52BF6731}" srcId="{03D75D6A-8C80-E248-89B4-547F5E7243E0}" destId="{3AA895D3-0BCA-C941-A5F3-FCDA90EA5AAD}" srcOrd="1" destOrd="0" parTransId="{4A9EFDA7-5092-184D-B7CB-CB4EACECF504}" sibTransId="{66AC46E9-2250-FB40-A1DB-E9815855F18C}"/>
    <dgm:cxn modelId="{6092FBAA-125D-634B-95A4-28C48293A4FC}" type="presOf" srcId="{66AC46E9-2250-FB40-A1DB-E9815855F18C}" destId="{8C1A3023-11AA-9A45-BD4C-66F211B3E8C3}" srcOrd="1" destOrd="0" presId="urn:microsoft.com/office/officeart/2005/8/layout/process1"/>
    <dgm:cxn modelId="{6CE36FAF-BF5B-D64B-8FC2-4D8EF7D7BC03}" type="presOf" srcId="{4752CBE9-DA7A-EC49-923B-17475EC1D067}" destId="{73DE83AF-9D02-1041-9A37-2D4A0FCE41CD}" srcOrd="0" destOrd="0" presId="urn:microsoft.com/office/officeart/2005/8/layout/process1"/>
    <dgm:cxn modelId="{4143EFBB-40EE-6147-9321-A4E8511D267B}" srcId="{03D75D6A-8C80-E248-89B4-547F5E7243E0}" destId="{77030C62-7308-8E48-84A9-0F5A26314AE7}" srcOrd="4" destOrd="0" parTransId="{899BD4B1-A840-CB4C-9A54-BBD8C7B3DDDF}" sibTransId="{DB3D5E99-ED98-3743-BD9D-E01D15195D00}"/>
    <dgm:cxn modelId="{46C07EE2-F712-AC48-BEAA-84DF1A82D456}" type="presOf" srcId="{3AA895D3-0BCA-C941-A5F3-FCDA90EA5AAD}" destId="{270F5068-31AE-C149-873C-5DA1BF6E5D42}" srcOrd="0" destOrd="0" presId="urn:microsoft.com/office/officeart/2005/8/layout/process1"/>
    <dgm:cxn modelId="{C53700E3-4F37-3C40-9646-EB0C692B51D8}" type="presOf" srcId="{4752CBE9-DA7A-EC49-923B-17475EC1D067}" destId="{65874DC0-3785-734C-AE91-F68A2BBCA582}" srcOrd="1" destOrd="0" presId="urn:microsoft.com/office/officeart/2005/8/layout/process1"/>
    <dgm:cxn modelId="{646B09FC-8A8C-094A-ACEA-3907FA762ECE}" type="presOf" srcId="{90353185-0DB4-4D49-9DB2-A4CBD5345424}" destId="{DFA043DF-2125-644E-A8A5-C0975AE9F18B}" srcOrd="1" destOrd="0" presId="urn:microsoft.com/office/officeart/2005/8/layout/process1"/>
    <dgm:cxn modelId="{0E26DAFF-9881-EB4C-A7B2-09D66CC743F8}" type="presParOf" srcId="{1B9E7E41-5384-6049-906B-240F15E8BA74}" destId="{6DE9D306-C3B4-2549-9B9A-69AAE04D874A}" srcOrd="0" destOrd="0" presId="urn:microsoft.com/office/officeart/2005/8/layout/process1"/>
    <dgm:cxn modelId="{C2DC1240-3202-8B42-ADF5-E2AAC5338912}" type="presParOf" srcId="{1B9E7E41-5384-6049-906B-240F15E8BA74}" destId="{BD7D1746-7AC4-5F47-996E-9F56C9356172}" srcOrd="1" destOrd="0" presId="urn:microsoft.com/office/officeart/2005/8/layout/process1"/>
    <dgm:cxn modelId="{DCD181BC-3F37-B14D-8C2B-41C32A4E5277}" type="presParOf" srcId="{BD7D1746-7AC4-5F47-996E-9F56C9356172}" destId="{DFA043DF-2125-644E-A8A5-C0975AE9F18B}" srcOrd="0" destOrd="0" presId="urn:microsoft.com/office/officeart/2005/8/layout/process1"/>
    <dgm:cxn modelId="{3C127BB9-C0D7-FE4F-AA94-B9E4C5665C0C}" type="presParOf" srcId="{1B9E7E41-5384-6049-906B-240F15E8BA74}" destId="{270F5068-31AE-C149-873C-5DA1BF6E5D42}" srcOrd="2" destOrd="0" presId="urn:microsoft.com/office/officeart/2005/8/layout/process1"/>
    <dgm:cxn modelId="{885C02FB-41EF-7D45-833E-29257838488A}" type="presParOf" srcId="{1B9E7E41-5384-6049-906B-240F15E8BA74}" destId="{00858E2A-4742-7743-A742-ABA5DC53C715}" srcOrd="3" destOrd="0" presId="urn:microsoft.com/office/officeart/2005/8/layout/process1"/>
    <dgm:cxn modelId="{41E11D77-7340-374F-9559-678F9E1E799E}" type="presParOf" srcId="{00858E2A-4742-7743-A742-ABA5DC53C715}" destId="{8C1A3023-11AA-9A45-BD4C-66F211B3E8C3}" srcOrd="0" destOrd="0" presId="urn:microsoft.com/office/officeart/2005/8/layout/process1"/>
    <dgm:cxn modelId="{7DC29445-E4AE-EA40-AE6A-A8AFD32D1C56}" type="presParOf" srcId="{1B9E7E41-5384-6049-906B-240F15E8BA74}" destId="{A3B73413-506B-9C44-AD55-4BF9AAB0CFFC}" srcOrd="4" destOrd="0" presId="urn:microsoft.com/office/officeart/2005/8/layout/process1"/>
    <dgm:cxn modelId="{34E8C3B5-5452-824E-B0B7-B578452F72B3}" type="presParOf" srcId="{1B9E7E41-5384-6049-906B-240F15E8BA74}" destId="{73DE83AF-9D02-1041-9A37-2D4A0FCE41CD}" srcOrd="5" destOrd="0" presId="urn:microsoft.com/office/officeart/2005/8/layout/process1"/>
    <dgm:cxn modelId="{BEA89966-F5C9-6347-A987-43DDA3FFA2AE}" type="presParOf" srcId="{73DE83AF-9D02-1041-9A37-2D4A0FCE41CD}" destId="{65874DC0-3785-734C-AE91-F68A2BBCA582}" srcOrd="0" destOrd="0" presId="urn:microsoft.com/office/officeart/2005/8/layout/process1"/>
    <dgm:cxn modelId="{063386B1-2747-7849-B2D0-30EEFB2015F6}" type="presParOf" srcId="{1B9E7E41-5384-6049-906B-240F15E8BA74}" destId="{9041F1D2-F2FC-FF48-997A-E8FBC9E9180D}" srcOrd="6" destOrd="0" presId="urn:microsoft.com/office/officeart/2005/8/layout/process1"/>
    <dgm:cxn modelId="{90ADC190-5269-0645-A43B-6C29F406561E}" type="presParOf" srcId="{1B9E7E41-5384-6049-906B-240F15E8BA74}" destId="{6DF708F2-3B30-984C-9552-4BFF994A0BD9}" srcOrd="7" destOrd="0" presId="urn:microsoft.com/office/officeart/2005/8/layout/process1"/>
    <dgm:cxn modelId="{F324924A-9BA4-4140-AE53-886EED551D7B}" type="presParOf" srcId="{6DF708F2-3B30-984C-9552-4BFF994A0BD9}" destId="{9F43692E-5D20-964E-AC84-22158477E4EB}" srcOrd="0" destOrd="0" presId="urn:microsoft.com/office/officeart/2005/8/layout/process1"/>
    <dgm:cxn modelId="{224E478C-FA12-BC41-8305-FDF125D0FE39}" type="presParOf" srcId="{1B9E7E41-5384-6049-906B-240F15E8BA74}" destId="{4DB4B68D-6D6E-F54A-B5F3-B5FFA016DD46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3D75D6A-8C80-E248-89B4-547F5E7243E0}" type="doc">
      <dgm:prSet loTypeId="urn:microsoft.com/office/officeart/2005/8/layout/process1" loCatId="" qsTypeId="urn:microsoft.com/office/officeart/2005/8/quickstyle/simple1" qsCatId="simple" csTypeId="urn:microsoft.com/office/officeart/2005/8/colors/accent1_2" csCatId="accent1" phldr="1"/>
      <dgm:spPr/>
    </dgm:pt>
    <dgm:pt modelId="{5582F20A-124D-744E-BEE7-94AFC2010823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n-US" sz="2400" dirty="0"/>
            <a:t>We log into the IMAP server</a:t>
          </a:r>
        </a:p>
      </dgm:t>
    </dgm:pt>
    <dgm:pt modelId="{395F7BFE-7B35-C74E-8CD6-2770B65588E6}" type="parTrans" cxnId="{E38FE074-561C-2B44-BA7E-971C02761310}">
      <dgm:prSet/>
      <dgm:spPr/>
      <dgm:t>
        <a:bodyPr/>
        <a:lstStyle/>
        <a:p>
          <a:endParaRPr lang="en-US" sz="2400"/>
        </a:p>
      </dgm:t>
    </dgm:pt>
    <dgm:pt modelId="{90353185-0DB4-4D49-9DB2-A4CBD5345424}" type="sibTrans" cxnId="{E38FE074-561C-2B44-BA7E-971C02761310}">
      <dgm:prSet custT="1"/>
      <dgm:spPr/>
      <dgm:t>
        <a:bodyPr/>
        <a:lstStyle/>
        <a:p>
          <a:endParaRPr lang="en-US" sz="1600"/>
        </a:p>
      </dgm:t>
    </dgm:pt>
    <dgm:pt modelId="{3AA895D3-0BCA-C941-A5F3-FCDA90EA5AAD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n-US" sz="2400" dirty="0"/>
            <a:t>We open our inbox</a:t>
          </a:r>
        </a:p>
      </dgm:t>
    </dgm:pt>
    <dgm:pt modelId="{4A9EFDA7-5092-184D-B7CB-CB4EACECF504}" type="parTrans" cxnId="{92666397-61E9-E94D-A142-527B52BF6731}">
      <dgm:prSet/>
      <dgm:spPr/>
      <dgm:t>
        <a:bodyPr/>
        <a:lstStyle/>
        <a:p>
          <a:endParaRPr lang="en-US" sz="2400"/>
        </a:p>
      </dgm:t>
    </dgm:pt>
    <dgm:pt modelId="{66AC46E9-2250-FB40-A1DB-E9815855F18C}" type="sibTrans" cxnId="{92666397-61E9-E94D-A142-527B52BF6731}">
      <dgm:prSet custT="1"/>
      <dgm:spPr/>
      <dgm:t>
        <a:bodyPr/>
        <a:lstStyle/>
        <a:p>
          <a:endParaRPr lang="en-US" sz="1600"/>
        </a:p>
      </dgm:t>
    </dgm:pt>
    <dgm:pt modelId="{808517F0-F5AE-5244-B1C7-BD6150D69843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n-US" sz="2400" dirty="0"/>
            <a:t>Find all the emails in the inbox</a:t>
          </a:r>
        </a:p>
      </dgm:t>
    </dgm:pt>
    <dgm:pt modelId="{AFA1B39E-DC90-8D4A-A4EA-873B3142C61D}" type="parTrans" cxnId="{9DDB2343-6E4B-894C-8BA6-6333D48582C7}">
      <dgm:prSet/>
      <dgm:spPr/>
      <dgm:t>
        <a:bodyPr/>
        <a:lstStyle/>
        <a:p>
          <a:endParaRPr lang="en-US" sz="2400"/>
        </a:p>
      </dgm:t>
    </dgm:pt>
    <dgm:pt modelId="{4752CBE9-DA7A-EC49-923B-17475EC1D067}" type="sibTrans" cxnId="{9DDB2343-6E4B-894C-8BA6-6333D48582C7}">
      <dgm:prSet custT="1"/>
      <dgm:spPr/>
      <dgm:t>
        <a:bodyPr/>
        <a:lstStyle/>
        <a:p>
          <a:endParaRPr lang="en-US" sz="1600"/>
        </a:p>
      </dgm:t>
    </dgm:pt>
    <dgm:pt modelId="{F563AF05-D582-5C45-96A2-309455254108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n-US" sz="2400" dirty="0"/>
            <a:t>Convert to an email module message</a:t>
          </a:r>
        </a:p>
      </dgm:t>
    </dgm:pt>
    <dgm:pt modelId="{F623A473-17EB-6C40-BD54-8A43149F9BB2}" type="parTrans" cxnId="{F9805F48-6CFF-9B4F-8B1F-5A703037070D}">
      <dgm:prSet/>
      <dgm:spPr/>
      <dgm:t>
        <a:bodyPr/>
        <a:lstStyle/>
        <a:p>
          <a:endParaRPr lang="en-US" sz="2400"/>
        </a:p>
      </dgm:t>
    </dgm:pt>
    <dgm:pt modelId="{359FFD40-F4A6-1E4E-9947-4CA83DC02CC3}" type="sibTrans" cxnId="{F9805F48-6CFF-9B4F-8B1F-5A703037070D}">
      <dgm:prSet custT="1"/>
      <dgm:spPr/>
      <dgm:t>
        <a:bodyPr/>
        <a:lstStyle/>
        <a:p>
          <a:endParaRPr lang="en-US" sz="1600"/>
        </a:p>
      </dgm:t>
    </dgm:pt>
    <dgm:pt modelId="{77030C62-7308-8E48-84A9-0F5A26314AE7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US" sz="2400" dirty="0"/>
            <a:t>Display!</a:t>
          </a:r>
        </a:p>
      </dgm:t>
    </dgm:pt>
    <dgm:pt modelId="{899BD4B1-A840-CB4C-9A54-BBD8C7B3DDDF}" type="parTrans" cxnId="{4143EFBB-40EE-6147-9321-A4E8511D267B}">
      <dgm:prSet/>
      <dgm:spPr/>
      <dgm:t>
        <a:bodyPr/>
        <a:lstStyle/>
        <a:p>
          <a:endParaRPr lang="en-US" sz="2400"/>
        </a:p>
      </dgm:t>
    </dgm:pt>
    <dgm:pt modelId="{DB3D5E99-ED98-3743-BD9D-E01D15195D00}" type="sibTrans" cxnId="{4143EFBB-40EE-6147-9321-A4E8511D267B}">
      <dgm:prSet/>
      <dgm:spPr/>
      <dgm:t>
        <a:bodyPr/>
        <a:lstStyle/>
        <a:p>
          <a:endParaRPr lang="en-US" sz="2400"/>
        </a:p>
      </dgm:t>
    </dgm:pt>
    <dgm:pt modelId="{1B9E7E41-5384-6049-906B-240F15E8BA74}" type="pres">
      <dgm:prSet presAssocID="{03D75D6A-8C80-E248-89B4-547F5E7243E0}" presName="Name0" presStyleCnt="0">
        <dgm:presLayoutVars>
          <dgm:dir/>
          <dgm:resizeHandles val="exact"/>
        </dgm:presLayoutVars>
      </dgm:prSet>
      <dgm:spPr/>
    </dgm:pt>
    <dgm:pt modelId="{6DE9D306-C3B4-2549-9B9A-69AAE04D874A}" type="pres">
      <dgm:prSet presAssocID="{5582F20A-124D-744E-BEE7-94AFC2010823}" presName="node" presStyleLbl="node1" presStyleIdx="0" presStyleCnt="5">
        <dgm:presLayoutVars>
          <dgm:bulletEnabled val="1"/>
        </dgm:presLayoutVars>
      </dgm:prSet>
      <dgm:spPr/>
    </dgm:pt>
    <dgm:pt modelId="{BD7D1746-7AC4-5F47-996E-9F56C9356172}" type="pres">
      <dgm:prSet presAssocID="{90353185-0DB4-4D49-9DB2-A4CBD5345424}" presName="sibTrans" presStyleLbl="sibTrans2D1" presStyleIdx="0" presStyleCnt="4"/>
      <dgm:spPr/>
    </dgm:pt>
    <dgm:pt modelId="{DFA043DF-2125-644E-A8A5-C0975AE9F18B}" type="pres">
      <dgm:prSet presAssocID="{90353185-0DB4-4D49-9DB2-A4CBD5345424}" presName="connectorText" presStyleLbl="sibTrans2D1" presStyleIdx="0" presStyleCnt="4"/>
      <dgm:spPr/>
    </dgm:pt>
    <dgm:pt modelId="{270F5068-31AE-C149-873C-5DA1BF6E5D42}" type="pres">
      <dgm:prSet presAssocID="{3AA895D3-0BCA-C941-A5F3-FCDA90EA5AAD}" presName="node" presStyleLbl="node1" presStyleIdx="1" presStyleCnt="5">
        <dgm:presLayoutVars>
          <dgm:bulletEnabled val="1"/>
        </dgm:presLayoutVars>
      </dgm:prSet>
      <dgm:spPr/>
    </dgm:pt>
    <dgm:pt modelId="{00858E2A-4742-7743-A742-ABA5DC53C715}" type="pres">
      <dgm:prSet presAssocID="{66AC46E9-2250-FB40-A1DB-E9815855F18C}" presName="sibTrans" presStyleLbl="sibTrans2D1" presStyleIdx="1" presStyleCnt="4"/>
      <dgm:spPr/>
    </dgm:pt>
    <dgm:pt modelId="{8C1A3023-11AA-9A45-BD4C-66F211B3E8C3}" type="pres">
      <dgm:prSet presAssocID="{66AC46E9-2250-FB40-A1DB-E9815855F18C}" presName="connectorText" presStyleLbl="sibTrans2D1" presStyleIdx="1" presStyleCnt="4"/>
      <dgm:spPr/>
    </dgm:pt>
    <dgm:pt modelId="{A3B73413-506B-9C44-AD55-4BF9AAB0CFFC}" type="pres">
      <dgm:prSet presAssocID="{808517F0-F5AE-5244-B1C7-BD6150D69843}" presName="node" presStyleLbl="node1" presStyleIdx="2" presStyleCnt="5">
        <dgm:presLayoutVars>
          <dgm:bulletEnabled val="1"/>
        </dgm:presLayoutVars>
      </dgm:prSet>
      <dgm:spPr/>
    </dgm:pt>
    <dgm:pt modelId="{73DE83AF-9D02-1041-9A37-2D4A0FCE41CD}" type="pres">
      <dgm:prSet presAssocID="{4752CBE9-DA7A-EC49-923B-17475EC1D067}" presName="sibTrans" presStyleLbl="sibTrans2D1" presStyleIdx="2" presStyleCnt="4"/>
      <dgm:spPr/>
    </dgm:pt>
    <dgm:pt modelId="{65874DC0-3785-734C-AE91-F68A2BBCA582}" type="pres">
      <dgm:prSet presAssocID="{4752CBE9-DA7A-EC49-923B-17475EC1D067}" presName="connectorText" presStyleLbl="sibTrans2D1" presStyleIdx="2" presStyleCnt="4"/>
      <dgm:spPr/>
    </dgm:pt>
    <dgm:pt modelId="{9041F1D2-F2FC-FF48-997A-E8FBC9E9180D}" type="pres">
      <dgm:prSet presAssocID="{F563AF05-D582-5C45-96A2-309455254108}" presName="node" presStyleLbl="node1" presStyleIdx="3" presStyleCnt="5" custScaleX="132125">
        <dgm:presLayoutVars>
          <dgm:bulletEnabled val="1"/>
        </dgm:presLayoutVars>
      </dgm:prSet>
      <dgm:spPr/>
    </dgm:pt>
    <dgm:pt modelId="{6DF708F2-3B30-984C-9552-4BFF994A0BD9}" type="pres">
      <dgm:prSet presAssocID="{359FFD40-F4A6-1E4E-9947-4CA83DC02CC3}" presName="sibTrans" presStyleLbl="sibTrans2D1" presStyleIdx="3" presStyleCnt="4"/>
      <dgm:spPr/>
    </dgm:pt>
    <dgm:pt modelId="{9F43692E-5D20-964E-AC84-22158477E4EB}" type="pres">
      <dgm:prSet presAssocID="{359FFD40-F4A6-1E4E-9947-4CA83DC02CC3}" presName="connectorText" presStyleLbl="sibTrans2D1" presStyleIdx="3" presStyleCnt="4"/>
      <dgm:spPr/>
    </dgm:pt>
    <dgm:pt modelId="{4DB4B68D-6D6E-F54A-B5F3-B5FFA016DD46}" type="pres">
      <dgm:prSet presAssocID="{77030C62-7308-8E48-84A9-0F5A26314AE7}" presName="node" presStyleLbl="node1" presStyleIdx="4" presStyleCnt="5">
        <dgm:presLayoutVars>
          <dgm:bulletEnabled val="1"/>
        </dgm:presLayoutVars>
      </dgm:prSet>
      <dgm:spPr/>
    </dgm:pt>
  </dgm:ptLst>
  <dgm:cxnLst>
    <dgm:cxn modelId="{9F493912-6800-2348-AB4B-BC58645AC7C5}" type="presOf" srcId="{808517F0-F5AE-5244-B1C7-BD6150D69843}" destId="{A3B73413-506B-9C44-AD55-4BF9AAB0CFFC}" srcOrd="0" destOrd="0" presId="urn:microsoft.com/office/officeart/2005/8/layout/process1"/>
    <dgm:cxn modelId="{A1E38512-472D-954D-A59E-ECBA773B4F9B}" type="presOf" srcId="{359FFD40-F4A6-1E4E-9947-4CA83DC02CC3}" destId="{9F43692E-5D20-964E-AC84-22158477E4EB}" srcOrd="1" destOrd="0" presId="urn:microsoft.com/office/officeart/2005/8/layout/process1"/>
    <dgm:cxn modelId="{C8AD2715-D350-B04F-900A-C9FAC3CA6A77}" type="presOf" srcId="{F563AF05-D582-5C45-96A2-309455254108}" destId="{9041F1D2-F2FC-FF48-997A-E8FBC9E9180D}" srcOrd="0" destOrd="0" presId="urn:microsoft.com/office/officeart/2005/8/layout/process1"/>
    <dgm:cxn modelId="{3172653C-C151-A14A-99EC-12A3D95A23BA}" type="presOf" srcId="{90353185-0DB4-4D49-9DB2-A4CBD5345424}" destId="{BD7D1746-7AC4-5F47-996E-9F56C9356172}" srcOrd="0" destOrd="0" presId="urn:microsoft.com/office/officeart/2005/8/layout/process1"/>
    <dgm:cxn modelId="{9DDB2343-6E4B-894C-8BA6-6333D48582C7}" srcId="{03D75D6A-8C80-E248-89B4-547F5E7243E0}" destId="{808517F0-F5AE-5244-B1C7-BD6150D69843}" srcOrd="2" destOrd="0" parTransId="{AFA1B39E-DC90-8D4A-A4EA-873B3142C61D}" sibTransId="{4752CBE9-DA7A-EC49-923B-17475EC1D067}"/>
    <dgm:cxn modelId="{F9805F48-6CFF-9B4F-8B1F-5A703037070D}" srcId="{03D75D6A-8C80-E248-89B4-547F5E7243E0}" destId="{F563AF05-D582-5C45-96A2-309455254108}" srcOrd="3" destOrd="0" parTransId="{F623A473-17EB-6C40-BD54-8A43149F9BB2}" sibTransId="{359FFD40-F4A6-1E4E-9947-4CA83DC02CC3}"/>
    <dgm:cxn modelId="{DA89D854-6FFA-CD49-BD25-DD547BA10C52}" type="presOf" srcId="{77030C62-7308-8E48-84A9-0F5A26314AE7}" destId="{4DB4B68D-6D6E-F54A-B5F3-B5FFA016DD46}" srcOrd="0" destOrd="0" presId="urn:microsoft.com/office/officeart/2005/8/layout/process1"/>
    <dgm:cxn modelId="{ABE4965B-EB64-744B-99B5-3C1BDDD3C850}" type="presOf" srcId="{66AC46E9-2250-FB40-A1DB-E9815855F18C}" destId="{00858E2A-4742-7743-A742-ABA5DC53C715}" srcOrd="0" destOrd="0" presId="urn:microsoft.com/office/officeart/2005/8/layout/process1"/>
    <dgm:cxn modelId="{36CB506E-F8FF-A84C-9F1F-3634447F9D3C}" type="presOf" srcId="{5582F20A-124D-744E-BEE7-94AFC2010823}" destId="{6DE9D306-C3B4-2549-9B9A-69AAE04D874A}" srcOrd="0" destOrd="0" presId="urn:microsoft.com/office/officeart/2005/8/layout/process1"/>
    <dgm:cxn modelId="{E9065570-7173-2245-B903-17F9E73EDCFE}" type="presOf" srcId="{03D75D6A-8C80-E248-89B4-547F5E7243E0}" destId="{1B9E7E41-5384-6049-906B-240F15E8BA74}" srcOrd="0" destOrd="0" presId="urn:microsoft.com/office/officeart/2005/8/layout/process1"/>
    <dgm:cxn modelId="{87BD5574-7232-BA40-9EB1-8F5FC7D22366}" type="presOf" srcId="{359FFD40-F4A6-1E4E-9947-4CA83DC02CC3}" destId="{6DF708F2-3B30-984C-9552-4BFF994A0BD9}" srcOrd="0" destOrd="0" presId="urn:microsoft.com/office/officeart/2005/8/layout/process1"/>
    <dgm:cxn modelId="{E38FE074-561C-2B44-BA7E-971C02761310}" srcId="{03D75D6A-8C80-E248-89B4-547F5E7243E0}" destId="{5582F20A-124D-744E-BEE7-94AFC2010823}" srcOrd="0" destOrd="0" parTransId="{395F7BFE-7B35-C74E-8CD6-2770B65588E6}" sibTransId="{90353185-0DB4-4D49-9DB2-A4CBD5345424}"/>
    <dgm:cxn modelId="{92666397-61E9-E94D-A142-527B52BF6731}" srcId="{03D75D6A-8C80-E248-89B4-547F5E7243E0}" destId="{3AA895D3-0BCA-C941-A5F3-FCDA90EA5AAD}" srcOrd="1" destOrd="0" parTransId="{4A9EFDA7-5092-184D-B7CB-CB4EACECF504}" sibTransId="{66AC46E9-2250-FB40-A1DB-E9815855F18C}"/>
    <dgm:cxn modelId="{6092FBAA-125D-634B-95A4-28C48293A4FC}" type="presOf" srcId="{66AC46E9-2250-FB40-A1DB-E9815855F18C}" destId="{8C1A3023-11AA-9A45-BD4C-66F211B3E8C3}" srcOrd="1" destOrd="0" presId="urn:microsoft.com/office/officeart/2005/8/layout/process1"/>
    <dgm:cxn modelId="{6CE36FAF-BF5B-D64B-8FC2-4D8EF7D7BC03}" type="presOf" srcId="{4752CBE9-DA7A-EC49-923B-17475EC1D067}" destId="{73DE83AF-9D02-1041-9A37-2D4A0FCE41CD}" srcOrd="0" destOrd="0" presId="urn:microsoft.com/office/officeart/2005/8/layout/process1"/>
    <dgm:cxn modelId="{4143EFBB-40EE-6147-9321-A4E8511D267B}" srcId="{03D75D6A-8C80-E248-89B4-547F5E7243E0}" destId="{77030C62-7308-8E48-84A9-0F5A26314AE7}" srcOrd="4" destOrd="0" parTransId="{899BD4B1-A840-CB4C-9A54-BBD8C7B3DDDF}" sibTransId="{DB3D5E99-ED98-3743-BD9D-E01D15195D00}"/>
    <dgm:cxn modelId="{46C07EE2-F712-AC48-BEAA-84DF1A82D456}" type="presOf" srcId="{3AA895D3-0BCA-C941-A5F3-FCDA90EA5AAD}" destId="{270F5068-31AE-C149-873C-5DA1BF6E5D42}" srcOrd="0" destOrd="0" presId="urn:microsoft.com/office/officeart/2005/8/layout/process1"/>
    <dgm:cxn modelId="{C53700E3-4F37-3C40-9646-EB0C692B51D8}" type="presOf" srcId="{4752CBE9-DA7A-EC49-923B-17475EC1D067}" destId="{65874DC0-3785-734C-AE91-F68A2BBCA582}" srcOrd="1" destOrd="0" presId="urn:microsoft.com/office/officeart/2005/8/layout/process1"/>
    <dgm:cxn modelId="{646B09FC-8A8C-094A-ACEA-3907FA762ECE}" type="presOf" srcId="{90353185-0DB4-4D49-9DB2-A4CBD5345424}" destId="{DFA043DF-2125-644E-A8A5-C0975AE9F18B}" srcOrd="1" destOrd="0" presId="urn:microsoft.com/office/officeart/2005/8/layout/process1"/>
    <dgm:cxn modelId="{0E26DAFF-9881-EB4C-A7B2-09D66CC743F8}" type="presParOf" srcId="{1B9E7E41-5384-6049-906B-240F15E8BA74}" destId="{6DE9D306-C3B4-2549-9B9A-69AAE04D874A}" srcOrd="0" destOrd="0" presId="urn:microsoft.com/office/officeart/2005/8/layout/process1"/>
    <dgm:cxn modelId="{C2DC1240-3202-8B42-ADF5-E2AAC5338912}" type="presParOf" srcId="{1B9E7E41-5384-6049-906B-240F15E8BA74}" destId="{BD7D1746-7AC4-5F47-996E-9F56C9356172}" srcOrd="1" destOrd="0" presId="urn:microsoft.com/office/officeart/2005/8/layout/process1"/>
    <dgm:cxn modelId="{DCD181BC-3F37-B14D-8C2B-41C32A4E5277}" type="presParOf" srcId="{BD7D1746-7AC4-5F47-996E-9F56C9356172}" destId="{DFA043DF-2125-644E-A8A5-C0975AE9F18B}" srcOrd="0" destOrd="0" presId="urn:microsoft.com/office/officeart/2005/8/layout/process1"/>
    <dgm:cxn modelId="{3C127BB9-C0D7-FE4F-AA94-B9E4C5665C0C}" type="presParOf" srcId="{1B9E7E41-5384-6049-906B-240F15E8BA74}" destId="{270F5068-31AE-C149-873C-5DA1BF6E5D42}" srcOrd="2" destOrd="0" presId="urn:microsoft.com/office/officeart/2005/8/layout/process1"/>
    <dgm:cxn modelId="{885C02FB-41EF-7D45-833E-29257838488A}" type="presParOf" srcId="{1B9E7E41-5384-6049-906B-240F15E8BA74}" destId="{00858E2A-4742-7743-A742-ABA5DC53C715}" srcOrd="3" destOrd="0" presId="urn:microsoft.com/office/officeart/2005/8/layout/process1"/>
    <dgm:cxn modelId="{41E11D77-7340-374F-9559-678F9E1E799E}" type="presParOf" srcId="{00858E2A-4742-7743-A742-ABA5DC53C715}" destId="{8C1A3023-11AA-9A45-BD4C-66F211B3E8C3}" srcOrd="0" destOrd="0" presId="urn:microsoft.com/office/officeart/2005/8/layout/process1"/>
    <dgm:cxn modelId="{7DC29445-E4AE-EA40-AE6A-A8AFD32D1C56}" type="presParOf" srcId="{1B9E7E41-5384-6049-906B-240F15E8BA74}" destId="{A3B73413-506B-9C44-AD55-4BF9AAB0CFFC}" srcOrd="4" destOrd="0" presId="urn:microsoft.com/office/officeart/2005/8/layout/process1"/>
    <dgm:cxn modelId="{34E8C3B5-5452-824E-B0B7-B578452F72B3}" type="presParOf" srcId="{1B9E7E41-5384-6049-906B-240F15E8BA74}" destId="{73DE83AF-9D02-1041-9A37-2D4A0FCE41CD}" srcOrd="5" destOrd="0" presId="urn:microsoft.com/office/officeart/2005/8/layout/process1"/>
    <dgm:cxn modelId="{BEA89966-F5C9-6347-A987-43DDA3FFA2AE}" type="presParOf" srcId="{73DE83AF-9D02-1041-9A37-2D4A0FCE41CD}" destId="{65874DC0-3785-734C-AE91-F68A2BBCA582}" srcOrd="0" destOrd="0" presId="urn:microsoft.com/office/officeart/2005/8/layout/process1"/>
    <dgm:cxn modelId="{063386B1-2747-7849-B2D0-30EEFB2015F6}" type="presParOf" srcId="{1B9E7E41-5384-6049-906B-240F15E8BA74}" destId="{9041F1D2-F2FC-FF48-997A-E8FBC9E9180D}" srcOrd="6" destOrd="0" presId="urn:microsoft.com/office/officeart/2005/8/layout/process1"/>
    <dgm:cxn modelId="{90ADC190-5269-0645-A43B-6C29F406561E}" type="presParOf" srcId="{1B9E7E41-5384-6049-906B-240F15E8BA74}" destId="{6DF708F2-3B30-984C-9552-4BFF994A0BD9}" srcOrd="7" destOrd="0" presId="urn:microsoft.com/office/officeart/2005/8/layout/process1"/>
    <dgm:cxn modelId="{F324924A-9BA4-4140-AE53-886EED551D7B}" type="presParOf" srcId="{6DF708F2-3B30-984C-9552-4BFF994A0BD9}" destId="{9F43692E-5D20-964E-AC84-22158477E4EB}" srcOrd="0" destOrd="0" presId="urn:microsoft.com/office/officeart/2005/8/layout/process1"/>
    <dgm:cxn modelId="{224E478C-FA12-BC41-8305-FDF125D0FE39}" type="presParOf" srcId="{1B9E7E41-5384-6049-906B-240F15E8BA74}" destId="{4DB4B68D-6D6E-F54A-B5F3-B5FFA016DD46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E9D306-C3B4-2549-9B9A-69AAE04D874A}">
      <dsp:nvSpPr>
        <dsp:cNvPr id="0" name=""/>
        <dsp:cNvSpPr/>
      </dsp:nvSpPr>
      <dsp:spPr>
        <a:xfrm>
          <a:off x="10027" y="672159"/>
          <a:ext cx="1241763" cy="1954087"/>
        </a:xfrm>
        <a:prstGeom prst="roundRect">
          <a:avLst>
            <a:gd name="adj" fmla="val 10000"/>
          </a:avLst>
        </a:prstGeom>
        <a:solidFill>
          <a:schemeClr val="accent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We log into the IMAP server</a:t>
          </a:r>
        </a:p>
      </dsp:txBody>
      <dsp:txXfrm>
        <a:off x="46397" y="708529"/>
        <a:ext cx="1169023" cy="1881347"/>
      </dsp:txXfrm>
    </dsp:sp>
    <dsp:sp modelId="{BD7D1746-7AC4-5F47-996E-9F56C9356172}">
      <dsp:nvSpPr>
        <dsp:cNvPr id="0" name=""/>
        <dsp:cNvSpPr/>
      </dsp:nvSpPr>
      <dsp:spPr>
        <a:xfrm>
          <a:off x="1375967" y="1495224"/>
          <a:ext cx="263253" cy="30795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>
        <a:off x="1375967" y="1556815"/>
        <a:ext cx="184277" cy="184775"/>
      </dsp:txXfrm>
    </dsp:sp>
    <dsp:sp modelId="{270F5068-31AE-C149-873C-5DA1BF6E5D42}">
      <dsp:nvSpPr>
        <dsp:cNvPr id="0" name=""/>
        <dsp:cNvSpPr/>
      </dsp:nvSpPr>
      <dsp:spPr>
        <a:xfrm>
          <a:off x="1748496" y="672159"/>
          <a:ext cx="1241763" cy="19540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We open our inbox</a:t>
          </a:r>
        </a:p>
      </dsp:txBody>
      <dsp:txXfrm>
        <a:off x="1784866" y="708529"/>
        <a:ext cx="1169023" cy="1881347"/>
      </dsp:txXfrm>
    </dsp:sp>
    <dsp:sp modelId="{00858E2A-4742-7743-A742-ABA5DC53C715}">
      <dsp:nvSpPr>
        <dsp:cNvPr id="0" name=""/>
        <dsp:cNvSpPr/>
      </dsp:nvSpPr>
      <dsp:spPr>
        <a:xfrm>
          <a:off x="3114436" y="1495224"/>
          <a:ext cx="263253" cy="30795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>
        <a:off x="3114436" y="1556815"/>
        <a:ext cx="184277" cy="184775"/>
      </dsp:txXfrm>
    </dsp:sp>
    <dsp:sp modelId="{A3B73413-506B-9C44-AD55-4BF9AAB0CFFC}">
      <dsp:nvSpPr>
        <dsp:cNvPr id="0" name=""/>
        <dsp:cNvSpPr/>
      </dsp:nvSpPr>
      <dsp:spPr>
        <a:xfrm>
          <a:off x="3486965" y="672159"/>
          <a:ext cx="1241763" cy="19540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Find all the emails in the inbox</a:t>
          </a:r>
        </a:p>
      </dsp:txBody>
      <dsp:txXfrm>
        <a:off x="3523335" y="708529"/>
        <a:ext cx="1169023" cy="1881347"/>
      </dsp:txXfrm>
    </dsp:sp>
    <dsp:sp modelId="{73DE83AF-9D02-1041-9A37-2D4A0FCE41CD}">
      <dsp:nvSpPr>
        <dsp:cNvPr id="0" name=""/>
        <dsp:cNvSpPr/>
      </dsp:nvSpPr>
      <dsp:spPr>
        <a:xfrm>
          <a:off x="4852905" y="1495224"/>
          <a:ext cx="263253" cy="30795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>
        <a:off x="4852905" y="1556815"/>
        <a:ext cx="184277" cy="184775"/>
      </dsp:txXfrm>
    </dsp:sp>
    <dsp:sp modelId="{9041F1D2-F2FC-FF48-997A-E8FBC9E9180D}">
      <dsp:nvSpPr>
        <dsp:cNvPr id="0" name=""/>
        <dsp:cNvSpPr/>
      </dsp:nvSpPr>
      <dsp:spPr>
        <a:xfrm>
          <a:off x="5225434" y="672159"/>
          <a:ext cx="1640679" cy="19540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Convert to an email module message</a:t>
          </a:r>
        </a:p>
      </dsp:txBody>
      <dsp:txXfrm>
        <a:off x="5273488" y="720213"/>
        <a:ext cx="1544571" cy="1857979"/>
      </dsp:txXfrm>
    </dsp:sp>
    <dsp:sp modelId="{6DF708F2-3B30-984C-9552-4BFF994A0BD9}">
      <dsp:nvSpPr>
        <dsp:cNvPr id="0" name=""/>
        <dsp:cNvSpPr/>
      </dsp:nvSpPr>
      <dsp:spPr>
        <a:xfrm>
          <a:off x="6990290" y="1495224"/>
          <a:ext cx="263253" cy="30795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>
        <a:off x="6990290" y="1556815"/>
        <a:ext cx="184277" cy="184775"/>
      </dsp:txXfrm>
    </dsp:sp>
    <dsp:sp modelId="{4DB4B68D-6D6E-F54A-B5F3-B5FFA016DD46}">
      <dsp:nvSpPr>
        <dsp:cNvPr id="0" name=""/>
        <dsp:cNvSpPr/>
      </dsp:nvSpPr>
      <dsp:spPr>
        <a:xfrm>
          <a:off x="7362819" y="672159"/>
          <a:ext cx="1241763" cy="19540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Display!</a:t>
          </a:r>
        </a:p>
      </dsp:txBody>
      <dsp:txXfrm>
        <a:off x="7399189" y="708529"/>
        <a:ext cx="1169023" cy="188134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E9D306-C3B4-2549-9B9A-69AAE04D874A}">
      <dsp:nvSpPr>
        <dsp:cNvPr id="0" name=""/>
        <dsp:cNvSpPr/>
      </dsp:nvSpPr>
      <dsp:spPr>
        <a:xfrm>
          <a:off x="10027" y="714211"/>
          <a:ext cx="1241763" cy="1954087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We log into the IMAP server</a:t>
          </a:r>
        </a:p>
      </dsp:txBody>
      <dsp:txXfrm>
        <a:off x="46397" y="750581"/>
        <a:ext cx="1169023" cy="1881347"/>
      </dsp:txXfrm>
    </dsp:sp>
    <dsp:sp modelId="{BD7D1746-7AC4-5F47-996E-9F56C9356172}">
      <dsp:nvSpPr>
        <dsp:cNvPr id="0" name=""/>
        <dsp:cNvSpPr/>
      </dsp:nvSpPr>
      <dsp:spPr>
        <a:xfrm rot="21516860">
          <a:off x="1375929" y="1516070"/>
          <a:ext cx="263330" cy="30795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>
        <a:off x="1375941" y="1578616"/>
        <a:ext cx="184331" cy="184775"/>
      </dsp:txXfrm>
    </dsp:sp>
    <dsp:sp modelId="{270F5068-31AE-C149-873C-5DA1BF6E5D42}">
      <dsp:nvSpPr>
        <dsp:cNvPr id="0" name=""/>
        <dsp:cNvSpPr/>
      </dsp:nvSpPr>
      <dsp:spPr>
        <a:xfrm>
          <a:off x="1748496" y="672159"/>
          <a:ext cx="1241763" cy="1954087"/>
        </a:xfrm>
        <a:prstGeom prst="roundRect">
          <a:avLst>
            <a:gd name="adj" fmla="val 10000"/>
          </a:avLst>
        </a:prstGeom>
        <a:solidFill>
          <a:schemeClr val="accent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We open our inbox</a:t>
          </a:r>
        </a:p>
      </dsp:txBody>
      <dsp:txXfrm>
        <a:off x="1784866" y="708529"/>
        <a:ext cx="1169023" cy="1881347"/>
      </dsp:txXfrm>
    </dsp:sp>
    <dsp:sp modelId="{00858E2A-4742-7743-A742-ABA5DC53C715}">
      <dsp:nvSpPr>
        <dsp:cNvPr id="0" name=""/>
        <dsp:cNvSpPr/>
      </dsp:nvSpPr>
      <dsp:spPr>
        <a:xfrm>
          <a:off x="3114436" y="1495224"/>
          <a:ext cx="263253" cy="30795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>
        <a:off x="3114436" y="1556815"/>
        <a:ext cx="184277" cy="184775"/>
      </dsp:txXfrm>
    </dsp:sp>
    <dsp:sp modelId="{A3B73413-506B-9C44-AD55-4BF9AAB0CFFC}">
      <dsp:nvSpPr>
        <dsp:cNvPr id="0" name=""/>
        <dsp:cNvSpPr/>
      </dsp:nvSpPr>
      <dsp:spPr>
        <a:xfrm>
          <a:off x="3486965" y="672159"/>
          <a:ext cx="1241763" cy="19540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Find all the emails in the inbox</a:t>
          </a:r>
        </a:p>
      </dsp:txBody>
      <dsp:txXfrm>
        <a:off x="3523335" y="708529"/>
        <a:ext cx="1169023" cy="1881347"/>
      </dsp:txXfrm>
    </dsp:sp>
    <dsp:sp modelId="{73DE83AF-9D02-1041-9A37-2D4A0FCE41CD}">
      <dsp:nvSpPr>
        <dsp:cNvPr id="0" name=""/>
        <dsp:cNvSpPr/>
      </dsp:nvSpPr>
      <dsp:spPr>
        <a:xfrm>
          <a:off x="4852905" y="1495224"/>
          <a:ext cx="263253" cy="30795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>
        <a:off x="4852905" y="1556815"/>
        <a:ext cx="184277" cy="184775"/>
      </dsp:txXfrm>
    </dsp:sp>
    <dsp:sp modelId="{9041F1D2-F2FC-FF48-997A-E8FBC9E9180D}">
      <dsp:nvSpPr>
        <dsp:cNvPr id="0" name=""/>
        <dsp:cNvSpPr/>
      </dsp:nvSpPr>
      <dsp:spPr>
        <a:xfrm>
          <a:off x="5225434" y="672159"/>
          <a:ext cx="1640679" cy="19540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Convert to an email module message</a:t>
          </a:r>
        </a:p>
      </dsp:txBody>
      <dsp:txXfrm>
        <a:off x="5273488" y="720213"/>
        <a:ext cx="1544571" cy="1857979"/>
      </dsp:txXfrm>
    </dsp:sp>
    <dsp:sp modelId="{6DF708F2-3B30-984C-9552-4BFF994A0BD9}">
      <dsp:nvSpPr>
        <dsp:cNvPr id="0" name=""/>
        <dsp:cNvSpPr/>
      </dsp:nvSpPr>
      <dsp:spPr>
        <a:xfrm>
          <a:off x="6990290" y="1495224"/>
          <a:ext cx="263253" cy="30795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>
        <a:off x="6990290" y="1556815"/>
        <a:ext cx="184277" cy="184775"/>
      </dsp:txXfrm>
    </dsp:sp>
    <dsp:sp modelId="{4DB4B68D-6D6E-F54A-B5F3-B5FFA016DD46}">
      <dsp:nvSpPr>
        <dsp:cNvPr id="0" name=""/>
        <dsp:cNvSpPr/>
      </dsp:nvSpPr>
      <dsp:spPr>
        <a:xfrm>
          <a:off x="7362819" y="672159"/>
          <a:ext cx="1241763" cy="19540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Display!</a:t>
          </a:r>
        </a:p>
      </dsp:txBody>
      <dsp:txXfrm>
        <a:off x="7399189" y="708529"/>
        <a:ext cx="1169023" cy="188134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E9D306-C3B4-2549-9B9A-69AAE04D874A}">
      <dsp:nvSpPr>
        <dsp:cNvPr id="0" name=""/>
        <dsp:cNvSpPr/>
      </dsp:nvSpPr>
      <dsp:spPr>
        <a:xfrm>
          <a:off x="10027" y="672159"/>
          <a:ext cx="1241763" cy="1954087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We log into the IMAP server</a:t>
          </a:r>
        </a:p>
      </dsp:txBody>
      <dsp:txXfrm>
        <a:off x="46397" y="708529"/>
        <a:ext cx="1169023" cy="1881347"/>
      </dsp:txXfrm>
    </dsp:sp>
    <dsp:sp modelId="{BD7D1746-7AC4-5F47-996E-9F56C9356172}">
      <dsp:nvSpPr>
        <dsp:cNvPr id="0" name=""/>
        <dsp:cNvSpPr/>
      </dsp:nvSpPr>
      <dsp:spPr>
        <a:xfrm>
          <a:off x="1375967" y="1495224"/>
          <a:ext cx="263253" cy="30795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>
        <a:off x="1375967" y="1556815"/>
        <a:ext cx="184277" cy="184775"/>
      </dsp:txXfrm>
    </dsp:sp>
    <dsp:sp modelId="{270F5068-31AE-C149-873C-5DA1BF6E5D42}">
      <dsp:nvSpPr>
        <dsp:cNvPr id="0" name=""/>
        <dsp:cNvSpPr/>
      </dsp:nvSpPr>
      <dsp:spPr>
        <a:xfrm>
          <a:off x="1748496" y="672159"/>
          <a:ext cx="1241763" cy="1954087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We open our inbox</a:t>
          </a:r>
        </a:p>
      </dsp:txBody>
      <dsp:txXfrm>
        <a:off x="1784866" y="708529"/>
        <a:ext cx="1169023" cy="1881347"/>
      </dsp:txXfrm>
    </dsp:sp>
    <dsp:sp modelId="{00858E2A-4742-7743-A742-ABA5DC53C715}">
      <dsp:nvSpPr>
        <dsp:cNvPr id="0" name=""/>
        <dsp:cNvSpPr/>
      </dsp:nvSpPr>
      <dsp:spPr>
        <a:xfrm>
          <a:off x="3114436" y="1495224"/>
          <a:ext cx="263253" cy="30795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>
        <a:off x="3114436" y="1556815"/>
        <a:ext cx="184277" cy="184775"/>
      </dsp:txXfrm>
    </dsp:sp>
    <dsp:sp modelId="{A3B73413-506B-9C44-AD55-4BF9AAB0CFFC}">
      <dsp:nvSpPr>
        <dsp:cNvPr id="0" name=""/>
        <dsp:cNvSpPr/>
      </dsp:nvSpPr>
      <dsp:spPr>
        <a:xfrm>
          <a:off x="3486965" y="672159"/>
          <a:ext cx="1241763" cy="1954087"/>
        </a:xfrm>
        <a:prstGeom prst="roundRect">
          <a:avLst>
            <a:gd name="adj" fmla="val 10000"/>
          </a:avLst>
        </a:prstGeom>
        <a:solidFill>
          <a:schemeClr val="accent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Find all the emails in the inbox</a:t>
          </a:r>
        </a:p>
      </dsp:txBody>
      <dsp:txXfrm>
        <a:off x="3523335" y="708529"/>
        <a:ext cx="1169023" cy="1881347"/>
      </dsp:txXfrm>
    </dsp:sp>
    <dsp:sp modelId="{73DE83AF-9D02-1041-9A37-2D4A0FCE41CD}">
      <dsp:nvSpPr>
        <dsp:cNvPr id="0" name=""/>
        <dsp:cNvSpPr/>
      </dsp:nvSpPr>
      <dsp:spPr>
        <a:xfrm>
          <a:off x="4852905" y="1495224"/>
          <a:ext cx="263253" cy="30795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>
        <a:off x="4852905" y="1556815"/>
        <a:ext cx="184277" cy="184775"/>
      </dsp:txXfrm>
    </dsp:sp>
    <dsp:sp modelId="{9041F1D2-F2FC-FF48-997A-E8FBC9E9180D}">
      <dsp:nvSpPr>
        <dsp:cNvPr id="0" name=""/>
        <dsp:cNvSpPr/>
      </dsp:nvSpPr>
      <dsp:spPr>
        <a:xfrm>
          <a:off x="5225434" y="672159"/>
          <a:ext cx="1640679" cy="19540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Convert to an email module message</a:t>
          </a:r>
        </a:p>
      </dsp:txBody>
      <dsp:txXfrm>
        <a:off x="5273488" y="720213"/>
        <a:ext cx="1544571" cy="1857979"/>
      </dsp:txXfrm>
    </dsp:sp>
    <dsp:sp modelId="{6DF708F2-3B30-984C-9552-4BFF994A0BD9}">
      <dsp:nvSpPr>
        <dsp:cNvPr id="0" name=""/>
        <dsp:cNvSpPr/>
      </dsp:nvSpPr>
      <dsp:spPr>
        <a:xfrm>
          <a:off x="6990290" y="1495224"/>
          <a:ext cx="263253" cy="30795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>
        <a:off x="6990290" y="1556815"/>
        <a:ext cx="184277" cy="184775"/>
      </dsp:txXfrm>
    </dsp:sp>
    <dsp:sp modelId="{4DB4B68D-6D6E-F54A-B5F3-B5FFA016DD46}">
      <dsp:nvSpPr>
        <dsp:cNvPr id="0" name=""/>
        <dsp:cNvSpPr/>
      </dsp:nvSpPr>
      <dsp:spPr>
        <a:xfrm>
          <a:off x="7362819" y="672159"/>
          <a:ext cx="1241763" cy="19540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Display!</a:t>
          </a:r>
        </a:p>
      </dsp:txBody>
      <dsp:txXfrm>
        <a:off x="7399189" y="708529"/>
        <a:ext cx="1169023" cy="188134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E9D306-C3B4-2549-9B9A-69AAE04D874A}">
      <dsp:nvSpPr>
        <dsp:cNvPr id="0" name=""/>
        <dsp:cNvSpPr/>
      </dsp:nvSpPr>
      <dsp:spPr>
        <a:xfrm>
          <a:off x="10027" y="672159"/>
          <a:ext cx="1241763" cy="1954087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We log into the IMAP server</a:t>
          </a:r>
        </a:p>
      </dsp:txBody>
      <dsp:txXfrm>
        <a:off x="46397" y="708529"/>
        <a:ext cx="1169023" cy="1881347"/>
      </dsp:txXfrm>
    </dsp:sp>
    <dsp:sp modelId="{BD7D1746-7AC4-5F47-996E-9F56C9356172}">
      <dsp:nvSpPr>
        <dsp:cNvPr id="0" name=""/>
        <dsp:cNvSpPr/>
      </dsp:nvSpPr>
      <dsp:spPr>
        <a:xfrm>
          <a:off x="1375967" y="1495224"/>
          <a:ext cx="263253" cy="30795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>
        <a:off x="1375967" y="1556815"/>
        <a:ext cx="184277" cy="184775"/>
      </dsp:txXfrm>
    </dsp:sp>
    <dsp:sp modelId="{270F5068-31AE-C149-873C-5DA1BF6E5D42}">
      <dsp:nvSpPr>
        <dsp:cNvPr id="0" name=""/>
        <dsp:cNvSpPr/>
      </dsp:nvSpPr>
      <dsp:spPr>
        <a:xfrm>
          <a:off x="1748496" y="672159"/>
          <a:ext cx="1241763" cy="1954087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We open our inbox</a:t>
          </a:r>
        </a:p>
      </dsp:txBody>
      <dsp:txXfrm>
        <a:off x="1784866" y="708529"/>
        <a:ext cx="1169023" cy="1881347"/>
      </dsp:txXfrm>
    </dsp:sp>
    <dsp:sp modelId="{00858E2A-4742-7743-A742-ABA5DC53C715}">
      <dsp:nvSpPr>
        <dsp:cNvPr id="0" name=""/>
        <dsp:cNvSpPr/>
      </dsp:nvSpPr>
      <dsp:spPr>
        <a:xfrm>
          <a:off x="3114436" y="1495224"/>
          <a:ext cx="263253" cy="30795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>
        <a:off x="3114436" y="1556815"/>
        <a:ext cx="184277" cy="184775"/>
      </dsp:txXfrm>
    </dsp:sp>
    <dsp:sp modelId="{A3B73413-506B-9C44-AD55-4BF9AAB0CFFC}">
      <dsp:nvSpPr>
        <dsp:cNvPr id="0" name=""/>
        <dsp:cNvSpPr/>
      </dsp:nvSpPr>
      <dsp:spPr>
        <a:xfrm>
          <a:off x="3486965" y="672159"/>
          <a:ext cx="1241763" cy="1954087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Find all the emails in the inbox</a:t>
          </a:r>
        </a:p>
      </dsp:txBody>
      <dsp:txXfrm>
        <a:off x="3523335" y="708529"/>
        <a:ext cx="1169023" cy="1881347"/>
      </dsp:txXfrm>
    </dsp:sp>
    <dsp:sp modelId="{73DE83AF-9D02-1041-9A37-2D4A0FCE41CD}">
      <dsp:nvSpPr>
        <dsp:cNvPr id="0" name=""/>
        <dsp:cNvSpPr/>
      </dsp:nvSpPr>
      <dsp:spPr>
        <a:xfrm>
          <a:off x="4852905" y="1495224"/>
          <a:ext cx="263253" cy="30795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>
        <a:off x="4852905" y="1556815"/>
        <a:ext cx="184277" cy="184775"/>
      </dsp:txXfrm>
    </dsp:sp>
    <dsp:sp modelId="{9041F1D2-F2FC-FF48-997A-E8FBC9E9180D}">
      <dsp:nvSpPr>
        <dsp:cNvPr id="0" name=""/>
        <dsp:cNvSpPr/>
      </dsp:nvSpPr>
      <dsp:spPr>
        <a:xfrm>
          <a:off x="5225434" y="672159"/>
          <a:ext cx="1640679" cy="1954087"/>
        </a:xfrm>
        <a:prstGeom prst="roundRect">
          <a:avLst>
            <a:gd name="adj" fmla="val 10000"/>
          </a:avLst>
        </a:prstGeom>
        <a:solidFill>
          <a:schemeClr val="accent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Convert to an email module message</a:t>
          </a:r>
        </a:p>
      </dsp:txBody>
      <dsp:txXfrm>
        <a:off x="5273488" y="720213"/>
        <a:ext cx="1544571" cy="1857979"/>
      </dsp:txXfrm>
    </dsp:sp>
    <dsp:sp modelId="{6DF708F2-3B30-984C-9552-4BFF994A0BD9}">
      <dsp:nvSpPr>
        <dsp:cNvPr id="0" name=""/>
        <dsp:cNvSpPr/>
      </dsp:nvSpPr>
      <dsp:spPr>
        <a:xfrm>
          <a:off x="6990290" y="1495224"/>
          <a:ext cx="263253" cy="30795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>
        <a:off x="6990290" y="1556815"/>
        <a:ext cx="184277" cy="184775"/>
      </dsp:txXfrm>
    </dsp:sp>
    <dsp:sp modelId="{4DB4B68D-6D6E-F54A-B5F3-B5FFA016DD46}">
      <dsp:nvSpPr>
        <dsp:cNvPr id="0" name=""/>
        <dsp:cNvSpPr/>
      </dsp:nvSpPr>
      <dsp:spPr>
        <a:xfrm>
          <a:off x="7362819" y="672159"/>
          <a:ext cx="1241763" cy="19540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Display!</a:t>
          </a:r>
        </a:p>
      </dsp:txBody>
      <dsp:txXfrm>
        <a:off x="7399189" y="708529"/>
        <a:ext cx="1169023" cy="188134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E9D306-C3B4-2549-9B9A-69AAE04D874A}">
      <dsp:nvSpPr>
        <dsp:cNvPr id="0" name=""/>
        <dsp:cNvSpPr/>
      </dsp:nvSpPr>
      <dsp:spPr>
        <a:xfrm>
          <a:off x="10027" y="672159"/>
          <a:ext cx="1241763" cy="1954087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We log into the IMAP server</a:t>
          </a:r>
        </a:p>
      </dsp:txBody>
      <dsp:txXfrm>
        <a:off x="46397" y="708529"/>
        <a:ext cx="1169023" cy="1881347"/>
      </dsp:txXfrm>
    </dsp:sp>
    <dsp:sp modelId="{BD7D1746-7AC4-5F47-996E-9F56C9356172}">
      <dsp:nvSpPr>
        <dsp:cNvPr id="0" name=""/>
        <dsp:cNvSpPr/>
      </dsp:nvSpPr>
      <dsp:spPr>
        <a:xfrm>
          <a:off x="1375967" y="1495224"/>
          <a:ext cx="263253" cy="30795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>
        <a:off x="1375967" y="1556815"/>
        <a:ext cx="184277" cy="184775"/>
      </dsp:txXfrm>
    </dsp:sp>
    <dsp:sp modelId="{270F5068-31AE-C149-873C-5DA1BF6E5D42}">
      <dsp:nvSpPr>
        <dsp:cNvPr id="0" name=""/>
        <dsp:cNvSpPr/>
      </dsp:nvSpPr>
      <dsp:spPr>
        <a:xfrm>
          <a:off x="1748496" y="672159"/>
          <a:ext cx="1241763" cy="1954087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We open our inbox</a:t>
          </a:r>
        </a:p>
      </dsp:txBody>
      <dsp:txXfrm>
        <a:off x="1784866" y="708529"/>
        <a:ext cx="1169023" cy="1881347"/>
      </dsp:txXfrm>
    </dsp:sp>
    <dsp:sp modelId="{00858E2A-4742-7743-A742-ABA5DC53C715}">
      <dsp:nvSpPr>
        <dsp:cNvPr id="0" name=""/>
        <dsp:cNvSpPr/>
      </dsp:nvSpPr>
      <dsp:spPr>
        <a:xfrm>
          <a:off x="3114436" y="1495224"/>
          <a:ext cx="263253" cy="30795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>
        <a:off x="3114436" y="1556815"/>
        <a:ext cx="184277" cy="184775"/>
      </dsp:txXfrm>
    </dsp:sp>
    <dsp:sp modelId="{A3B73413-506B-9C44-AD55-4BF9AAB0CFFC}">
      <dsp:nvSpPr>
        <dsp:cNvPr id="0" name=""/>
        <dsp:cNvSpPr/>
      </dsp:nvSpPr>
      <dsp:spPr>
        <a:xfrm>
          <a:off x="3486965" y="672159"/>
          <a:ext cx="1241763" cy="1954087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Find all the emails in the inbox</a:t>
          </a:r>
        </a:p>
      </dsp:txBody>
      <dsp:txXfrm>
        <a:off x="3523335" y="708529"/>
        <a:ext cx="1169023" cy="1881347"/>
      </dsp:txXfrm>
    </dsp:sp>
    <dsp:sp modelId="{73DE83AF-9D02-1041-9A37-2D4A0FCE41CD}">
      <dsp:nvSpPr>
        <dsp:cNvPr id="0" name=""/>
        <dsp:cNvSpPr/>
      </dsp:nvSpPr>
      <dsp:spPr>
        <a:xfrm>
          <a:off x="4852905" y="1495224"/>
          <a:ext cx="263253" cy="30795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>
        <a:off x="4852905" y="1556815"/>
        <a:ext cx="184277" cy="184775"/>
      </dsp:txXfrm>
    </dsp:sp>
    <dsp:sp modelId="{9041F1D2-F2FC-FF48-997A-E8FBC9E9180D}">
      <dsp:nvSpPr>
        <dsp:cNvPr id="0" name=""/>
        <dsp:cNvSpPr/>
      </dsp:nvSpPr>
      <dsp:spPr>
        <a:xfrm>
          <a:off x="5225434" y="672159"/>
          <a:ext cx="1640679" cy="1954087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Convert to an email module message</a:t>
          </a:r>
        </a:p>
      </dsp:txBody>
      <dsp:txXfrm>
        <a:off x="5273488" y="720213"/>
        <a:ext cx="1544571" cy="1857979"/>
      </dsp:txXfrm>
    </dsp:sp>
    <dsp:sp modelId="{6DF708F2-3B30-984C-9552-4BFF994A0BD9}">
      <dsp:nvSpPr>
        <dsp:cNvPr id="0" name=""/>
        <dsp:cNvSpPr/>
      </dsp:nvSpPr>
      <dsp:spPr>
        <a:xfrm>
          <a:off x="6990290" y="1495224"/>
          <a:ext cx="263253" cy="30795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/>
        </a:p>
      </dsp:txBody>
      <dsp:txXfrm>
        <a:off x="6990290" y="1556815"/>
        <a:ext cx="184277" cy="184775"/>
      </dsp:txXfrm>
    </dsp:sp>
    <dsp:sp modelId="{4DB4B68D-6D6E-F54A-B5F3-B5FFA016DD46}">
      <dsp:nvSpPr>
        <dsp:cNvPr id="0" name=""/>
        <dsp:cNvSpPr/>
      </dsp:nvSpPr>
      <dsp:spPr>
        <a:xfrm>
          <a:off x="7362819" y="672159"/>
          <a:ext cx="1241763" cy="1954087"/>
        </a:xfrm>
        <a:prstGeom prst="roundRect">
          <a:avLst>
            <a:gd name="adj" fmla="val 10000"/>
          </a:avLst>
        </a:prstGeom>
        <a:solidFill>
          <a:schemeClr val="accent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Display!</a:t>
          </a:r>
        </a:p>
      </dsp:txBody>
      <dsp:txXfrm>
        <a:off x="7399189" y="708529"/>
        <a:ext cx="1169023" cy="188134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3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3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6000" spc="-38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1800" cap="all" spc="150" baseline="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32DAC-26E4-E341-90EF-FB85A63D294C}" type="datetimeFigureOut">
              <a:rPr lang="en-US" smtClean="0"/>
              <a:t>4/12/20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FEFEF-AD2A-2B48-BAE3-A9D91CDA89D6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3743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32DAC-26E4-E341-90EF-FB85A63D294C}" type="datetimeFigureOut">
              <a:rPr lang="en-US" smtClean="0"/>
              <a:t>4/12/20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FEFEF-AD2A-2B48-BAE3-A9D91CDA89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530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3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3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414781"/>
            <a:ext cx="1971675" cy="5757421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32DAC-26E4-E341-90EF-FB85A63D294C}" type="datetimeFigureOut">
              <a:rPr lang="en-US" smtClean="0"/>
              <a:t>4/12/20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FEFEF-AD2A-2B48-BAE3-A9D91CDA89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504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32DAC-26E4-E341-90EF-FB85A63D294C}" type="datetimeFigureOut">
              <a:rPr lang="en-US" smtClean="0"/>
              <a:t>4/12/20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FEFEF-AD2A-2B48-BAE3-A9D91CDA89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7564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3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3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6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1800" cap="all" spc="150" baseline="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32DAC-26E4-E341-90EF-FB85A63D294C}" type="datetimeFigureOut">
              <a:rPr lang="en-US" smtClean="0"/>
              <a:t>4/12/20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FEFEF-AD2A-2B48-BAE3-A9D91CDA89D6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2139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6"/>
            <a:ext cx="7543800" cy="1450757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8"/>
            <a:ext cx="3703320" cy="402335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32DAC-26E4-E341-90EF-FB85A63D294C}" type="datetimeFigureOut">
              <a:rPr lang="en-US" smtClean="0"/>
              <a:t>4/12/20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FEFEF-AD2A-2B48-BAE3-A9D91CDA89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721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6"/>
            <a:ext cx="7543800" cy="1450757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1500" b="0" cap="all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1500" b="0" cap="all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32DAC-26E4-E341-90EF-FB85A63D294C}" type="datetimeFigureOut">
              <a:rPr lang="en-US" smtClean="0"/>
              <a:t>4/12/20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FEFEF-AD2A-2B48-BAE3-A9D91CDA89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0656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32DAC-26E4-E341-90EF-FB85A63D294C}" type="datetimeFigureOut">
              <a:rPr lang="en-US" smtClean="0"/>
              <a:t>4/12/20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FEFEF-AD2A-2B48-BAE3-A9D91CDA89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073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3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3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32DAC-26E4-E341-90EF-FB85A63D294C}" type="datetimeFigureOut">
              <a:rPr lang="en-US" smtClean="0"/>
              <a:t>4/12/20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FEFEF-AD2A-2B48-BAE3-A9D91CDA89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0452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4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2700" b="0">
                <a:solidFill>
                  <a:srgbClr val="FFFFFF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8" y="731520"/>
            <a:ext cx="5009393" cy="52578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125">
                <a:solidFill>
                  <a:srgbClr val="FFFFF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5" y="6459788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C7332DAC-26E4-E341-90EF-FB85A63D294C}" type="datetimeFigureOut">
              <a:rPr lang="en-US" smtClean="0"/>
              <a:t>4/12/20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8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3AFEFEF-AD2A-2B48-BAE3-A9D91CDA89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3277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3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2700" b="0">
                <a:solidFill>
                  <a:srgbClr val="FFFFFF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450"/>
              </a:spcAft>
              <a:buNone/>
              <a:defRPr sz="1125">
                <a:solidFill>
                  <a:srgbClr val="FFFFF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32DAC-26E4-E341-90EF-FB85A63D294C}" type="datetimeFigureOut">
              <a:rPr lang="en-US" smtClean="0"/>
              <a:t>4/12/20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FEFEF-AD2A-2B48-BAE3-A9D91CDA89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845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" y="6334317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6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2" y="6459788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rgbClr val="FFFFFF"/>
                </a:solidFill>
              </a:defRPr>
            </a:lvl1pPr>
          </a:lstStyle>
          <a:p>
            <a:fld id="{C7332DAC-26E4-E341-90EF-FB85A63D294C}" type="datetimeFigureOut">
              <a:rPr lang="en-US" smtClean="0"/>
              <a:t>4/12/20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40" y="6459788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5" y="6459788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88">
                <a:solidFill>
                  <a:srgbClr val="FFFFFF"/>
                </a:solidFill>
              </a:defRPr>
            </a:lvl1pPr>
          </a:lstStyle>
          <a:p>
            <a:fld id="{A3AFEFEF-AD2A-2B48-BAE3-A9D91CDA89D6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9811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85000"/>
        </a:lnSpc>
        <a:spcBef>
          <a:spcPct val="0"/>
        </a:spcBef>
        <a:buNone/>
        <a:defRPr sz="5000" kern="1200" spc="-38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68580" indent="-68580" algn="l" defTabSz="685800" rtl="0" eaLnBrk="1" latinLnBrk="0" hangingPunct="1">
        <a:lnSpc>
          <a:spcPct val="90000"/>
        </a:lnSpc>
        <a:spcBef>
          <a:spcPts val="900"/>
        </a:spcBef>
        <a:spcAft>
          <a:spcPts val="15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28803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42519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56235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69951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8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9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1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2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4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6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7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6C0099-C905-A24F-BA30-AB3B4824B50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 Club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65A8ECC-ADDD-8342-9A9D-5B992C70927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3</a:t>
            </a:r>
            <a:r>
              <a:rPr lang="en-US" baseline="30000" dirty="0"/>
              <a:t>rd</a:t>
            </a:r>
            <a:r>
              <a:rPr lang="en-US" dirty="0"/>
              <a:t> May 2019</a:t>
            </a:r>
          </a:p>
        </p:txBody>
      </p:sp>
    </p:spTree>
    <p:extLst>
      <p:ext uri="{BB962C8B-B14F-4D97-AF65-F5344CB8AC3E}">
        <p14:creationId xmlns:p14="http://schemas.microsoft.com/office/powerpoint/2010/main" val="15498221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FE185A-0260-224E-8760-6A7A751DA5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My Attempt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98EBC8C-F8A0-3E43-AF0B-77CFD68C39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15283" y="2534653"/>
            <a:ext cx="7113433" cy="2839578"/>
          </a:xfrm>
        </p:spPr>
      </p:pic>
    </p:spTree>
    <p:extLst>
      <p:ext uri="{BB962C8B-B14F-4D97-AF65-F5344CB8AC3E}">
        <p14:creationId xmlns:p14="http://schemas.microsoft.com/office/powerpoint/2010/main" val="9949617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0EE60B-F92A-0E47-BE8D-E36DC090FF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Email: IMAP - How to Receive Email?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568CC2-5265-D249-B09A-05BB52ED07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Last week we used SMTP to </a:t>
            </a:r>
            <a:r>
              <a:rPr lang="en-US" sz="3200" b="1" dirty="0"/>
              <a:t>send</a:t>
            </a:r>
            <a:r>
              <a:rPr lang="en-US" sz="3200" dirty="0"/>
              <a:t> email.</a:t>
            </a:r>
          </a:p>
          <a:p>
            <a:r>
              <a:rPr lang="en-US" sz="3200" dirty="0"/>
              <a:t>Today we are going to be using the IMAP protocol to </a:t>
            </a:r>
            <a:r>
              <a:rPr lang="en-US" sz="3200" b="1" dirty="0"/>
              <a:t>receive</a:t>
            </a:r>
            <a:r>
              <a:rPr lang="en-US" sz="3200" dirty="0"/>
              <a:t> email.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73965C7-7721-8E49-96E2-C84405F0BEC0}"/>
              </a:ext>
            </a:extLst>
          </p:cNvPr>
          <p:cNvSpPr txBox="1"/>
          <p:nvPr/>
        </p:nvSpPr>
        <p:spPr>
          <a:xfrm>
            <a:off x="6750719" y="5111570"/>
            <a:ext cx="17646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rgbClr val="FF0000"/>
                </a:solidFill>
              </a:rPr>
              <a:t>Open IDLE and warm up!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36569EB-EE71-A143-B804-278F64DF90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3433678"/>
            <a:ext cx="3543300" cy="21082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C093E05-6F57-6145-9F39-9DB406A428C5}"/>
              </a:ext>
            </a:extLst>
          </p:cNvPr>
          <p:cNvSpPr txBox="1"/>
          <p:nvPr/>
        </p:nvSpPr>
        <p:spPr>
          <a:xfrm>
            <a:off x="818147" y="5397756"/>
            <a:ext cx="28715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Thank you for all expressing your extra-curricular interest in the SMTP code this week.</a:t>
            </a:r>
          </a:p>
        </p:txBody>
      </p:sp>
      <p:sp>
        <p:nvSpPr>
          <p:cNvPr id="8" name="Frame 7">
            <a:extLst>
              <a:ext uri="{FF2B5EF4-FFF2-40B4-BE49-F238E27FC236}">
                <a16:creationId xmlns:a16="http://schemas.microsoft.com/office/drawing/2014/main" id="{505E38F0-6034-FB42-8317-C3BB11F8DEAE}"/>
              </a:ext>
            </a:extLst>
          </p:cNvPr>
          <p:cNvSpPr/>
          <p:nvPr/>
        </p:nvSpPr>
        <p:spPr>
          <a:xfrm>
            <a:off x="256674" y="3433678"/>
            <a:ext cx="4636168" cy="3079417"/>
          </a:xfrm>
          <a:prstGeom prst="frame">
            <a:avLst>
              <a:gd name="adj1" fmla="val 236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7637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BECA84-C09C-0D4E-BAFA-4FE78D20B9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do this in Python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42AFD7D-3EDE-6948-BC5F-40BF8D87E9B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78363445"/>
              </p:ext>
            </p:extLst>
          </p:nvPr>
        </p:nvGraphicFramePr>
        <p:xfrm>
          <a:off x="264694" y="1385259"/>
          <a:ext cx="8614611" cy="32984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E73AEDC0-CC1B-B949-AFFE-E97AE67BD53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4256332"/>
            <a:ext cx="9144000" cy="1876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7955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BECA84-C09C-0D4E-BAFA-4FE78D20B9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do this in Python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42AFD7D-3EDE-6948-BC5F-40BF8D87E9B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3336619"/>
              </p:ext>
            </p:extLst>
          </p:nvPr>
        </p:nvGraphicFramePr>
        <p:xfrm>
          <a:off x="264694" y="1164543"/>
          <a:ext cx="8614611" cy="32984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B9F657BC-47AB-DE42-A5F4-C3BD541863F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62534" y="5739427"/>
            <a:ext cx="4952666" cy="61612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87BB8C3-4D79-9746-906E-FD41AD818D2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4161932"/>
            <a:ext cx="8954824" cy="119613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4BD92E7-CBF2-4E48-8CD3-A1E0DC6444BA}"/>
              </a:ext>
            </a:extLst>
          </p:cNvPr>
          <p:cNvSpPr txBox="1"/>
          <p:nvPr/>
        </p:nvSpPr>
        <p:spPr>
          <a:xfrm>
            <a:off x="264694" y="3813620"/>
            <a:ext cx="87391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Email accounts can have many inboxes. You can see which inboxes you have with </a:t>
            </a:r>
            <a:r>
              <a:rPr lang="en-US" dirty="0" err="1"/>
              <a:t>imap.list</a:t>
            </a:r>
            <a:r>
              <a:rPr lang="en-US" dirty="0"/>
              <a:t>()</a:t>
            </a:r>
          </a:p>
        </p:txBody>
      </p:sp>
    </p:spTree>
    <p:extLst>
      <p:ext uri="{BB962C8B-B14F-4D97-AF65-F5344CB8AC3E}">
        <p14:creationId xmlns:p14="http://schemas.microsoft.com/office/powerpoint/2010/main" val="24770108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A6F320-1B40-B84D-9D67-94ACF00BD8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do this in Python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A8C1C9-19A6-F848-8484-503AEF2D5A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4694" y="3994483"/>
            <a:ext cx="3349792" cy="2614864"/>
          </a:xfrm>
        </p:spPr>
        <p:txBody>
          <a:bodyPr>
            <a:normAutofit lnSpcReduction="10000"/>
          </a:bodyPr>
          <a:lstStyle/>
          <a:p>
            <a:r>
              <a:rPr lang="en-US" sz="2400" dirty="0"/>
              <a:t>We now need to search our inbox for all emails. </a:t>
            </a:r>
          </a:p>
          <a:p>
            <a:r>
              <a:rPr lang="en-US" sz="2400" dirty="0"/>
              <a:t>Then, we will use a for loop to deal with each message in turn.</a:t>
            </a:r>
          </a:p>
          <a:p>
            <a:r>
              <a:rPr lang="en-US" sz="2400" dirty="0"/>
              <a:t>For each message, we fetch it from the server.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DE9089D6-F7E3-3E42-85B0-9CC4659D27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79360297"/>
              </p:ext>
            </p:extLst>
          </p:nvPr>
        </p:nvGraphicFramePr>
        <p:xfrm>
          <a:off x="264694" y="1238114"/>
          <a:ext cx="8614611" cy="32984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9AC21CD8-4857-CE4F-BF4A-0E093C96066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43300" y="4439130"/>
            <a:ext cx="5600700" cy="10287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919183D-C860-4740-89C5-65AF227E3C87}"/>
              </a:ext>
            </a:extLst>
          </p:cNvPr>
          <p:cNvCxnSpPr/>
          <p:nvPr/>
        </p:nvCxnSpPr>
        <p:spPr>
          <a:xfrm>
            <a:off x="3494672" y="3994483"/>
            <a:ext cx="0" cy="26356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22939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A6F320-1B40-B84D-9D67-94ACF00BD8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do this in Python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A8C1C9-19A6-F848-8484-503AEF2D5A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3801979"/>
            <a:ext cx="7886700" cy="2374984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The Email Module</a:t>
            </a:r>
          </a:p>
          <a:p>
            <a:pPr marL="0" indent="0">
              <a:buNone/>
            </a:pPr>
            <a:r>
              <a:rPr lang="en-US" dirty="0"/>
              <a:t>In Python, there is a module especially for decoding email messages. There is a good reason for this!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DE9089D6-F7E3-3E42-85B0-9CC4659D27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71548046"/>
              </p:ext>
            </p:extLst>
          </p:nvPr>
        </p:nvGraphicFramePr>
        <p:xfrm>
          <a:off x="264694" y="1196073"/>
          <a:ext cx="8614611" cy="32984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914B6031-7968-3146-A0C9-BF88CC0233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0151" y="5186363"/>
            <a:ext cx="7603695" cy="1251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1894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3274E0-EFC1-D34C-85C1-90D80EFAF7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675" y="962522"/>
            <a:ext cx="8566484" cy="6256422"/>
          </a:xfrm>
        </p:spPr>
        <p:txBody>
          <a:bodyPr>
            <a:normAutofit fontScale="55000" lnSpcReduction="20000"/>
          </a:bodyPr>
          <a:lstStyle/>
          <a:p>
            <a:r>
              <a:rPr lang="en-GB" sz="2500" dirty="0"/>
              <a:t>('OK', [(b'1 (RFC822 {3334}', </a:t>
            </a:r>
            <a:r>
              <a:rPr lang="en-GB" sz="2500" dirty="0" err="1"/>
              <a:t>b'Return</a:t>
            </a:r>
            <a:r>
              <a:rPr lang="en-GB" sz="2500" dirty="0"/>
              <a:t>-Path: &lt;</a:t>
            </a:r>
            <a:r>
              <a:rPr lang="en-GB" sz="2500" dirty="0" err="1"/>
              <a:t>michael@penston.net</a:t>
            </a:r>
            <a:r>
              <a:rPr lang="en-GB" sz="2500" dirty="0"/>
              <a:t>&gt;\r\</a:t>
            </a:r>
            <a:r>
              <a:rPr lang="en-GB" sz="2500" dirty="0" err="1"/>
              <a:t>nDelivered</a:t>
            </a:r>
            <a:r>
              <a:rPr lang="en-GB" sz="2500" dirty="0"/>
              <a:t>-To: </a:t>
            </a:r>
            <a:r>
              <a:rPr lang="en-GB" sz="2500" dirty="0" err="1"/>
              <a:t>codingclub@penston.net</a:t>
            </a:r>
            <a:r>
              <a:rPr lang="en-GB" sz="2500" dirty="0"/>
              <a:t>\r\</a:t>
            </a:r>
            <a:r>
              <a:rPr lang="en-GB" sz="2500" dirty="0" err="1"/>
              <a:t>nReceived</a:t>
            </a:r>
            <a:r>
              <a:rPr lang="en-GB" sz="2500" dirty="0"/>
              <a:t>: from </a:t>
            </a:r>
            <a:r>
              <a:rPr lang="en-GB" sz="2500" dirty="0" err="1"/>
              <a:t>scandium.cloudhosting.co.uk</a:t>
            </a:r>
            <a:r>
              <a:rPr lang="en-GB" sz="2500" dirty="0"/>
              <a:t>\r\n\</a:t>
            </a:r>
            <a:r>
              <a:rPr lang="en-GB" sz="2500" dirty="0" err="1"/>
              <a:t>tby</a:t>
            </a:r>
            <a:r>
              <a:rPr lang="en-GB" sz="2500" dirty="0"/>
              <a:t> </a:t>
            </a:r>
            <a:r>
              <a:rPr lang="en-GB" sz="2500" dirty="0" err="1"/>
              <a:t>scandium.cloudhosting.co.uk</a:t>
            </a:r>
            <a:r>
              <a:rPr lang="en-GB" sz="2500" dirty="0"/>
              <a:t> with LMTP id yGo3GAsazFzr+QwAuG73tA\r\n\</a:t>
            </a:r>
            <a:r>
              <a:rPr lang="en-GB" sz="2500" dirty="0" err="1"/>
              <a:t>tfor</a:t>
            </a:r>
            <a:r>
              <a:rPr lang="en-GB" sz="2500" dirty="0"/>
              <a:t> &lt;</a:t>
            </a:r>
            <a:r>
              <a:rPr lang="en-GB" sz="2500" dirty="0" err="1"/>
              <a:t>codingclub@penston.net</a:t>
            </a:r>
            <a:r>
              <a:rPr lang="en-GB" sz="2500" dirty="0"/>
              <a:t>&gt;; Fri, 03 May 2019 11:38:03 +0100\r\</a:t>
            </a:r>
            <a:r>
              <a:rPr lang="en-GB" sz="2500" dirty="0" err="1"/>
              <a:t>nReturn</a:t>
            </a:r>
            <a:r>
              <a:rPr lang="en-GB" sz="2500" dirty="0"/>
              <a:t>-path: &lt;</a:t>
            </a:r>
            <a:r>
              <a:rPr lang="en-GB" sz="2500" dirty="0" err="1"/>
              <a:t>michael@penston.net</a:t>
            </a:r>
            <a:r>
              <a:rPr lang="en-GB" sz="2500" dirty="0"/>
              <a:t>&gt;\r\</a:t>
            </a:r>
            <a:r>
              <a:rPr lang="en-GB" sz="2500" dirty="0" err="1"/>
              <a:t>nEnvelope</a:t>
            </a:r>
            <a:r>
              <a:rPr lang="en-GB" sz="2500" dirty="0"/>
              <a:t>-to: </a:t>
            </a:r>
            <a:r>
              <a:rPr lang="en-GB" sz="2500" dirty="0" err="1"/>
              <a:t>codingclub@penston.net</a:t>
            </a:r>
            <a:r>
              <a:rPr lang="en-GB" sz="2500" dirty="0"/>
              <a:t>\r\</a:t>
            </a:r>
            <a:r>
              <a:rPr lang="en-GB" sz="2500" dirty="0" err="1"/>
              <a:t>nDelivery</a:t>
            </a:r>
            <a:r>
              <a:rPr lang="en-GB" sz="2500" dirty="0"/>
              <a:t>-date: Fri, 03 May 2019 11:38:03 +0100\r\</a:t>
            </a:r>
            <a:r>
              <a:rPr lang="en-GB" sz="2500" dirty="0" err="1"/>
              <a:t>nReceived</a:t>
            </a:r>
            <a:r>
              <a:rPr lang="en-GB" sz="2500" dirty="0"/>
              <a:t>: from mxserver1.strikemail.co.uk ([77.72.0.29]:38208)\r\n\</a:t>
            </a:r>
            <a:r>
              <a:rPr lang="en-GB" sz="2500" dirty="0" err="1"/>
              <a:t>tby</a:t>
            </a:r>
            <a:r>
              <a:rPr lang="en-GB" sz="2500" dirty="0"/>
              <a:t> </a:t>
            </a:r>
            <a:r>
              <a:rPr lang="en-GB" sz="2500" dirty="0" err="1"/>
              <a:t>scandium.cloudhosting.co.uk</a:t>
            </a:r>
            <a:r>
              <a:rPr lang="en-GB" sz="2500" dirty="0"/>
              <a:t> with </a:t>
            </a:r>
            <a:r>
              <a:rPr lang="en-GB" sz="2500" dirty="0" err="1"/>
              <a:t>esmtps</a:t>
            </a:r>
            <a:r>
              <a:rPr lang="en-GB" sz="2500" dirty="0"/>
              <a:t> (TLSv1.2:ECDHE-RSA-AES256-GCM-SHA384:256)\r\n\t(Exim 4.91)\r\n\t(envelope-from &lt;</a:t>
            </a:r>
            <a:r>
              <a:rPr lang="en-GB" sz="2500" dirty="0" err="1"/>
              <a:t>michael@penston.net</a:t>
            </a:r>
            <a:r>
              <a:rPr lang="en-GB" sz="2500" dirty="0"/>
              <a:t>&gt;)\r\n\</a:t>
            </a:r>
            <a:r>
              <a:rPr lang="en-GB" sz="2500" dirty="0" err="1"/>
              <a:t>tid</a:t>
            </a:r>
            <a:r>
              <a:rPr lang="en-GB" sz="2500" dirty="0"/>
              <a:t> 1hMVZr-003eDO-CN\r\n\</a:t>
            </a:r>
            <a:r>
              <a:rPr lang="en-GB" sz="2500" dirty="0" err="1"/>
              <a:t>tfor</a:t>
            </a:r>
            <a:r>
              <a:rPr lang="en-GB" sz="2500" dirty="0"/>
              <a:t> </a:t>
            </a:r>
            <a:r>
              <a:rPr lang="en-GB" sz="2500" dirty="0" err="1"/>
              <a:t>codingclub@penston.net</a:t>
            </a:r>
            <a:r>
              <a:rPr lang="en-GB" sz="2500" dirty="0"/>
              <a:t>; Fri, 03 May 2019 11:38:03 +0100\r\</a:t>
            </a:r>
            <a:r>
              <a:rPr lang="en-GB" sz="2500" dirty="0" err="1"/>
              <a:t>nReceived</a:t>
            </a:r>
            <a:r>
              <a:rPr lang="en-GB" sz="2500" dirty="0"/>
              <a:t>: from smtp-out-60.livemail.co.uk. ([213.171.216.60] </a:t>
            </a:r>
            <a:r>
              <a:rPr lang="en-GB" sz="2500" dirty="0" err="1"/>
              <a:t>helo</a:t>
            </a:r>
            <a:r>
              <a:rPr lang="en-GB" sz="2500" dirty="0"/>
              <a:t>=</a:t>
            </a:r>
            <a:r>
              <a:rPr lang="en-GB" sz="2500" dirty="0" err="1"/>
              <a:t>smtp.livemail.co.uk</a:t>
            </a:r>
            <a:r>
              <a:rPr lang="en-GB" sz="2500" dirty="0"/>
              <a:t>)\r\n\</a:t>
            </a:r>
            <a:r>
              <a:rPr lang="en-GB" sz="2500" dirty="0" err="1"/>
              <a:t>tby</a:t>
            </a:r>
            <a:r>
              <a:rPr lang="en-GB" sz="2500" dirty="0"/>
              <a:t> mxserver1.strikemail.co.uk with </a:t>
            </a:r>
            <a:r>
              <a:rPr lang="en-GB" sz="2500" dirty="0" err="1"/>
              <a:t>esmtps</a:t>
            </a:r>
            <a:r>
              <a:rPr lang="en-GB" sz="2500" dirty="0"/>
              <a:t> (TLSv1.2:ECDHE-RSA-AES256-GCM-SHA384:256)\r\n\t(Exim 4.89)\r\n\t(envelope-from &lt;</a:t>
            </a:r>
            <a:r>
              <a:rPr lang="en-GB" sz="2500" dirty="0" err="1"/>
              <a:t>michael@penston.net</a:t>
            </a:r>
            <a:r>
              <a:rPr lang="en-GB" sz="2500" dirty="0"/>
              <a:t>&gt;)\r\n\</a:t>
            </a:r>
            <a:r>
              <a:rPr lang="en-GB" sz="2500" dirty="0" err="1"/>
              <a:t>tid</a:t>
            </a:r>
            <a:r>
              <a:rPr lang="en-GB" sz="2500" dirty="0"/>
              <a:t> 1hMVZq-000qrs-Cv\r\n\</a:t>
            </a:r>
            <a:r>
              <a:rPr lang="en-GB" sz="2500" dirty="0" err="1"/>
              <a:t>tfor</a:t>
            </a:r>
            <a:r>
              <a:rPr lang="en-GB" sz="2500" dirty="0"/>
              <a:t> </a:t>
            </a:r>
            <a:r>
              <a:rPr lang="en-GB" sz="2500" dirty="0" err="1"/>
              <a:t>codingclub@penston.net</a:t>
            </a:r>
            <a:r>
              <a:rPr lang="en-GB" sz="2500" dirty="0"/>
              <a:t>; Fri, 03 May 2019 11:38:03 +0100\r\</a:t>
            </a:r>
            <a:r>
              <a:rPr lang="en-GB" sz="2500" dirty="0" err="1"/>
              <a:t>nReceived</a:t>
            </a:r>
            <a:r>
              <a:rPr lang="en-GB" sz="2500" dirty="0"/>
              <a:t>: from michaels-mbp-2.thekings.local (host-212-139-5-242.static.as9105.net [212.139.5.242])\r\n\t(Authenticated sender: </a:t>
            </a:r>
            <a:r>
              <a:rPr lang="en-GB" sz="2500" dirty="0" err="1"/>
              <a:t>michael@penston.net</a:t>
            </a:r>
            <a:r>
              <a:rPr lang="en-GB" sz="2500" dirty="0"/>
              <a:t>)\r\n\</a:t>
            </a:r>
            <a:r>
              <a:rPr lang="en-GB" sz="2500" dirty="0" err="1"/>
              <a:t>tby</a:t>
            </a:r>
            <a:r>
              <a:rPr lang="en-GB" sz="2500" dirty="0"/>
              <a:t> </a:t>
            </a:r>
            <a:r>
              <a:rPr lang="en-GB" sz="2500" dirty="0" err="1"/>
              <a:t>smtp.livemail.co.uk</a:t>
            </a:r>
            <a:r>
              <a:rPr lang="en-GB" sz="2500" dirty="0"/>
              <a:t> (Postfix) with ESMTPSA id 005C8300307\r\n\</a:t>
            </a:r>
            <a:r>
              <a:rPr lang="en-GB" sz="2500" dirty="0" err="1"/>
              <a:t>tfor</a:t>
            </a:r>
            <a:r>
              <a:rPr lang="en-GB" sz="2500" dirty="0"/>
              <a:t> &lt;</a:t>
            </a:r>
            <a:r>
              <a:rPr lang="en-GB" sz="2500" dirty="0" err="1"/>
              <a:t>codingclub@penston.net</a:t>
            </a:r>
            <a:r>
              <a:rPr lang="en-GB" sz="2500" dirty="0"/>
              <a:t>&gt;; Fri,  3 May 2019 11:38:01 +0100 (BST)\r\</a:t>
            </a:r>
            <a:r>
              <a:rPr lang="en-GB" sz="2500" dirty="0" err="1"/>
              <a:t>nFrom</a:t>
            </a:r>
            <a:r>
              <a:rPr lang="en-GB" sz="2500" dirty="0"/>
              <a:t>: Michael Penston &lt;</a:t>
            </a:r>
            <a:r>
              <a:rPr lang="en-GB" sz="2500" dirty="0" err="1"/>
              <a:t>michael@penston.net</a:t>
            </a:r>
            <a:r>
              <a:rPr lang="en-GB" sz="2500" dirty="0"/>
              <a:t>&gt;\r\</a:t>
            </a:r>
            <a:r>
              <a:rPr lang="en-GB" sz="2500" dirty="0" err="1"/>
              <a:t>nContent</a:t>
            </a:r>
            <a:r>
              <a:rPr lang="en-GB" sz="2500" dirty="0"/>
              <a:t>-Type: text/plain;\r\n\</a:t>
            </a:r>
            <a:r>
              <a:rPr lang="en-GB" sz="2500" dirty="0" err="1"/>
              <a:t>tcharset</a:t>
            </a:r>
            <a:r>
              <a:rPr lang="en-GB" sz="2500" dirty="0"/>
              <a:t>=us-ascii\r\</a:t>
            </a:r>
            <a:r>
              <a:rPr lang="en-GB" sz="2500" dirty="0" err="1"/>
              <a:t>nContent</a:t>
            </a:r>
            <a:r>
              <a:rPr lang="en-GB" sz="2500" dirty="0"/>
              <a:t>-Transfer-Encoding: 7bit\r\</a:t>
            </a:r>
            <a:r>
              <a:rPr lang="en-GB" sz="2500" dirty="0" err="1"/>
              <a:t>nMime</a:t>
            </a:r>
            <a:r>
              <a:rPr lang="en-GB" sz="2500" dirty="0"/>
              <a:t>-Version: 1.0 (Mac OS X Mail 12.4 \\(3445.104.8\\))\r\</a:t>
            </a:r>
            <a:r>
              <a:rPr lang="en-GB" sz="2500" dirty="0" err="1"/>
              <a:t>nSubject</a:t>
            </a:r>
            <a:r>
              <a:rPr lang="en-GB" sz="2500" dirty="0"/>
              <a:t>: Hello Coding Club\r\</a:t>
            </a:r>
            <a:r>
              <a:rPr lang="en-GB" sz="2500" dirty="0" err="1"/>
              <a:t>nMessage</a:t>
            </a:r>
            <a:r>
              <a:rPr lang="en-GB" sz="2500" dirty="0"/>
              <a:t>-Id: &lt;F94A2FEB-3262-4BE2-8C96-92E497FEB9E8@penston.net&gt;\r\</a:t>
            </a:r>
            <a:r>
              <a:rPr lang="en-GB" sz="2500" dirty="0" err="1"/>
              <a:t>nDate</a:t>
            </a:r>
            <a:r>
              <a:rPr lang="en-GB" sz="2500" dirty="0"/>
              <a:t>: Fri, 3 May 2019 11:38:01 +0100\r\</a:t>
            </a:r>
            <a:r>
              <a:rPr lang="en-GB" sz="2500" dirty="0" err="1"/>
              <a:t>nTo</a:t>
            </a:r>
            <a:r>
              <a:rPr lang="en-GB" sz="2500" dirty="0"/>
              <a:t>: Coding Club &lt;</a:t>
            </a:r>
            <a:r>
              <a:rPr lang="en-GB" sz="2500" dirty="0" err="1"/>
              <a:t>codingclub@penston.net</a:t>
            </a:r>
            <a:r>
              <a:rPr lang="en-GB" sz="2500" dirty="0"/>
              <a:t>&gt;\r\</a:t>
            </a:r>
            <a:r>
              <a:rPr lang="en-GB" sz="2500" dirty="0" err="1"/>
              <a:t>nX</a:t>
            </a:r>
            <a:r>
              <a:rPr lang="en-GB" sz="2500" dirty="0"/>
              <a:t>-Mailer: Apple Mail (2.3445.104.8)\r\</a:t>
            </a:r>
            <a:r>
              <a:rPr lang="en-GB" sz="2500" dirty="0" err="1"/>
              <a:t>nReceived</a:t>
            </a:r>
            <a:r>
              <a:rPr lang="en-GB" sz="2500" dirty="0"/>
              <a:t>-SPF: </a:t>
            </a:r>
            <a:r>
              <a:rPr lang="en-GB" sz="2500" dirty="0" err="1"/>
              <a:t>softfail</a:t>
            </a:r>
            <a:r>
              <a:rPr lang="en-GB" sz="2500" dirty="0"/>
              <a:t> (mxserver1.strikemail.co.uk: transitioning domain of </a:t>
            </a:r>
            <a:r>
              <a:rPr lang="en-GB" sz="2500" dirty="0" err="1"/>
              <a:t>penston.net</a:t>
            </a:r>
            <a:r>
              <a:rPr lang="en-GB" sz="2500" dirty="0"/>
              <a:t> does not designate 213.171.216.60 as permitted sender) client-</a:t>
            </a:r>
            <a:r>
              <a:rPr lang="en-GB" sz="2500" dirty="0" err="1"/>
              <a:t>ip</a:t>
            </a:r>
            <a:r>
              <a:rPr lang="en-GB" sz="2500" dirty="0"/>
              <a:t>=213.171.216.60; envelope-from=</a:t>
            </a:r>
            <a:r>
              <a:rPr lang="en-GB" sz="2500" dirty="0" err="1"/>
              <a:t>michael@penston.net</a:t>
            </a:r>
            <a:r>
              <a:rPr lang="en-GB" sz="2500" dirty="0"/>
              <a:t>; </a:t>
            </a:r>
            <a:r>
              <a:rPr lang="en-GB" sz="2500" dirty="0" err="1"/>
              <a:t>helo</a:t>
            </a:r>
            <a:r>
              <a:rPr lang="en-GB" sz="2500" dirty="0"/>
              <a:t>=</a:t>
            </a:r>
            <a:r>
              <a:rPr lang="en-GB" sz="2500" dirty="0" err="1"/>
              <a:t>smtp.livemail.co.uk</a:t>
            </a:r>
            <a:r>
              <a:rPr lang="en-GB" sz="2500" dirty="0"/>
              <a:t>;\r\</a:t>
            </a:r>
            <a:r>
              <a:rPr lang="en-GB" sz="2500" dirty="0" err="1"/>
              <a:t>nX</a:t>
            </a:r>
            <a:r>
              <a:rPr lang="en-GB" sz="2500" dirty="0"/>
              <a:t>-SPF-Result: mxserver1.strikemail.co.uk: transitioning domain of </a:t>
            </a:r>
            <a:r>
              <a:rPr lang="en-GB" sz="2500" dirty="0" err="1"/>
              <a:t>penston.net</a:t>
            </a:r>
            <a:r>
              <a:rPr lang="en-GB" sz="2500" dirty="0"/>
              <a:t> does not designate 213.171.216.60 as permitted sender\r\</a:t>
            </a:r>
            <a:r>
              <a:rPr lang="en-GB" sz="2500" dirty="0" err="1"/>
              <a:t>nAuthentication</a:t>
            </a:r>
            <a:r>
              <a:rPr lang="en-GB" sz="2500" dirty="0"/>
              <a:t>-Results:  </a:t>
            </a:r>
            <a:r>
              <a:rPr lang="en-GB" sz="2500" dirty="0" err="1"/>
              <a:t>strikemail.co.uk</a:t>
            </a:r>
            <a:r>
              <a:rPr lang="en-GB" sz="2500" dirty="0"/>
              <a:t>; </a:t>
            </a:r>
            <a:r>
              <a:rPr lang="en-GB" sz="2500" dirty="0" err="1"/>
              <a:t>spf</a:t>
            </a:r>
            <a:r>
              <a:rPr lang="en-GB" sz="2500" dirty="0"/>
              <a:t>=</a:t>
            </a:r>
            <a:r>
              <a:rPr lang="en-GB" sz="2500" dirty="0" err="1"/>
              <a:t>softfail</a:t>
            </a:r>
            <a:r>
              <a:rPr lang="en-GB" sz="2500" dirty="0"/>
              <a:t> </a:t>
            </a:r>
            <a:r>
              <a:rPr lang="en-GB" sz="2500" dirty="0" err="1"/>
              <a:t>smtp.mailfrom</a:t>
            </a:r>
            <a:r>
              <a:rPr lang="en-GB" sz="2500" dirty="0"/>
              <a:t>=</a:t>
            </a:r>
            <a:r>
              <a:rPr lang="en-GB" sz="2500" dirty="0" err="1"/>
              <a:t>michael@penston.net</a:t>
            </a:r>
            <a:r>
              <a:rPr lang="en-GB" sz="2500" dirty="0"/>
              <a:t>\r\</a:t>
            </a:r>
            <a:r>
              <a:rPr lang="en-GB" sz="2500" dirty="0" err="1"/>
              <a:t>nX</a:t>
            </a:r>
            <a:r>
              <a:rPr lang="en-GB" sz="2500" dirty="0"/>
              <a:t>-</a:t>
            </a:r>
            <a:r>
              <a:rPr lang="en-GB" sz="2500" dirty="0" err="1"/>
              <a:t>StriKee</a:t>
            </a:r>
            <a:r>
              <a:rPr lang="en-GB" sz="2500" dirty="0"/>
              <a:t>-</a:t>
            </a:r>
            <a:r>
              <a:rPr lang="en-GB" sz="2500" dirty="0" err="1"/>
              <a:t>MailProtector</a:t>
            </a:r>
            <a:r>
              <a:rPr lang="en-GB" sz="2500" dirty="0"/>
              <a:t>-Class: ham\r\</a:t>
            </a:r>
            <a:r>
              <a:rPr lang="en-GB" sz="2500" dirty="0" err="1"/>
              <a:t>nX</a:t>
            </a:r>
            <a:r>
              <a:rPr lang="en-GB" sz="2500" dirty="0"/>
              <a:t>-</a:t>
            </a:r>
            <a:r>
              <a:rPr lang="en-GB" sz="2500" dirty="0" err="1"/>
              <a:t>StriKee</a:t>
            </a:r>
            <a:r>
              <a:rPr lang="en-GB" sz="2500" dirty="0"/>
              <a:t>-</a:t>
            </a:r>
            <a:r>
              <a:rPr lang="en-GB" sz="2500" dirty="0" err="1"/>
              <a:t>MailProtector</a:t>
            </a:r>
            <a:r>
              <a:rPr lang="en-GB" sz="2500" dirty="0"/>
              <a:t>-Evidence: Combined (0.44)\r\</a:t>
            </a:r>
            <a:r>
              <a:rPr lang="en-GB" sz="2500" dirty="0" err="1"/>
              <a:t>nX</a:t>
            </a:r>
            <a:r>
              <a:rPr lang="en-GB" sz="2500" dirty="0"/>
              <a:t>-Recommended-Action: accept\r\</a:t>
            </a:r>
            <a:r>
              <a:rPr lang="en-GB" sz="2500" dirty="0" err="1"/>
              <a:t>nX</a:t>
            </a:r>
            <a:r>
              <a:rPr lang="en-GB" sz="2500" dirty="0"/>
              <a:t>-Filter-ID: PqwsvolAWURa0gwxuN3S5Wor9+jlOIHEL/</a:t>
            </a:r>
            <a:r>
              <a:rPr lang="en-GB" sz="2500" dirty="0" err="1"/>
              <a:t>GUFVYcxywgr</a:t>
            </a:r>
            <a:r>
              <a:rPr lang="en-GB" sz="2500" dirty="0"/>
              <a:t>/U0flMcy2Vi/IcBgY4a2V6+7Yqaq/ka\r\n jOdKh+qbDnDpxdtXRKKZ5mmzXGZZn6HSRRmeNNHGUpUa+Ja8EJbbNyT09JOKduw/EEsjqp4QsChm\r\n ES1nlMNe55EkXASYmuK7pPk7SxWMX1oU+co2m2CKZlQ+qe63PkaxzpUOQrKh76nygQ68+d7nBWaz\r\n 6QwqhWPcLoPey3EQohtcxtdXote5hIt3oZd/L03iXEHsdInh3Uby0x/gZxV48qabF2hLR1KaREMx\r\n khfWVw8X6gVSkL0R7lDwqaQOWRlSg/1m7nfKVQuYGbH3XV2t4x0n48JJ5jq8Ksk+aedMfNWSnJsw\r\n rtlNs5MT286Z1V2+ZKfuUalh+R5tajjGOx/vG0dtFfUwf6rU9mA9hgCc4qG5iVir/gfHyU2F1Pru\r\n nj6iBHfNGIO3FxsHn+tmY3ZMq+s3/CMRK9MEybI1sOftHmSKUCHCvcq0XVR/5cMo1koI01QCQhny\r\n hBmXgjwfrzDVdtSh30nmfwlCX2VxAmXQ6kKzeLTux/TCmtR99v1VpaU1R0SxSRL/AL5pMA7gcQk1\r\n </a:t>
            </a:r>
            <a:r>
              <a:rPr lang="en-GB" sz="2500" dirty="0" err="1"/>
              <a:t>i</a:t>
            </a:r>
            <a:r>
              <a:rPr lang="en-GB" sz="2500" dirty="0"/>
              <a:t>/7cML8kVWrvz9W/uCBLuIcHSaUk1JrQBi51o14h8FT22yNvuxZ6t7S/e+ym41zu5rxVSvCd5fjP\r\n 6JmgsyB85uYBOfxvnOot5H7++WXem5utERhQpEB/0mS0/WxZkN+EuVkqaUmIA+V15SHojhDbDMtj\r\n k0nF8X1aTq2WCBy1xtBO8t9cGkRqNWevccy1OAxuU0XmWp94oCAUbD+Afscm0HE7/7z6wKaninbH\r\n ciXxRtZOfFIKqokALHGSn38+qHi6IRDI9MS9DWmVccf9Ird7XZKwvdf8QPP1br0L6BPOLLrK51W6\r\n jFwSRQKZ2XA2tWVlx/t8GJxFgV4V4C/EbdTdZZieigEZYgsh1cWLbcMsLq4dZRd/MWkt8g==\r\</a:t>
            </a:r>
            <a:r>
              <a:rPr lang="en-GB" sz="2500" dirty="0" err="1"/>
              <a:t>nX</a:t>
            </a:r>
            <a:r>
              <a:rPr lang="en-GB" sz="2500" dirty="0"/>
              <a:t>-Report-Abuse-To: spam@mxserver1.strikemail.co.uk\r\n\r\</a:t>
            </a:r>
            <a:r>
              <a:rPr lang="en-GB" sz="2500" dirty="0" err="1"/>
              <a:t>nHello</a:t>
            </a:r>
            <a:r>
              <a:rPr lang="en-GB" sz="2500" dirty="0"/>
              <a:t> World message\r\n\r\</a:t>
            </a:r>
            <a:r>
              <a:rPr lang="en-GB" sz="2500" dirty="0" err="1"/>
              <a:t>nMichael</a:t>
            </a:r>
            <a:r>
              <a:rPr lang="en-GB" sz="2500" dirty="0"/>
              <a:t>\r\n'), b')'])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45E4E64-1DB1-C644-835B-9F97C6F1845A}"/>
              </a:ext>
            </a:extLst>
          </p:cNvPr>
          <p:cNvSpPr txBox="1"/>
          <p:nvPr/>
        </p:nvSpPr>
        <p:spPr>
          <a:xfrm>
            <a:off x="818147" y="401053"/>
            <a:ext cx="2507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This is quite hard to read</a:t>
            </a:r>
          </a:p>
        </p:txBody>
      </p:sp>
    </p:spTree>
    <p:extLst>
      <p:ext uri="{BB962C8B-B14F-4D97-AF65-F5344CB8AC3E}">
        <p14:creationId xmlns:p14="http://schemas.microsoft.com/office/powerpoint/2010/main" val="40395291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A6F320-1B40-B84D-9D67-94ACF00BD8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do this in Python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A8C1C9-19A6-F848-8484-503AEF2D5A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3962399"/>
            <a:ext cx="7886700" cy="22145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/>
              <a:t>Key Parts</a:t>
            </a:r>
          </a:p>
          <a:p>
            <a:pPr marL="0" indent="0">
              <a:buNone/>
            </a:pPr>
            <a:r>
              <a:rPr lang="en-US" sz="2800" dirty="0"/>
              <a:t>Subject: </a:t>
            </a:r>
            <a:r>
              <a:rPr lang="en-US" sz="2800" dirty="0">
                <a:solidFill>
                  <a:srgbClr val="7030A0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print</a:t>
            </a:r>
            <a:r>
              <a:rPr lang="en-US" sz="28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(mail[</a:t>
            </a:r>
            <a:r>
              <a:rPr lang="en-US" sz="2800" dirty="0">
                <a:solidFill>
                  <a:srgbClr val="00B050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’Subject’</a:t>
            </a:r>
            <a:r>
              <a:rPr lang="en-US" sz="28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])</a:t>
            </a:r>
          </a:p>
          <a:p>
            <a:pPr marL="0" indent="0">
              <a:buNone/>
            </a:pPr>
            <a:r>
              <a:rPr lang="en-US" sz="2800" dirty="0"/>
              <a:t>From: </a:t>
            </a:r>
            <a:r>
              <a:rPr lang="en-US" sz="2800" dirty="0">
                <a:solidFill>
                  <a:srgbClr val="7030A0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print</a:t>
            </a:r>
            <a:r>
              <a:rPr lang="en-US" sz="28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(mail[</a:t>
            </a:r>
            <a:r>
              <a:rPr lang="en-US" sz="2800" dirty="0">
                <a:solidFill>
                  <a:srgbClr val="00B050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‘From’</a:t>
            </a:r>
            <a:r>
              <a:rPr lang="en-US" sz="28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])</a:t>
            </a:r>
          </a:p>
          <a:p>
            <a:pPr marL="0" indent="0">
              <a:buNone/>
            </a:pPr>
            <a:r>
              <a:rPr lang="en-US" sz="2800" dirty="0"/>
              <a:t>Message: </a:t>
            </a:r>
            <a:r>
              <a:rPr lang="en-US" sz="2800" dirty="0">
                <a:solidFill>
                  <a:srgbClr val="7030A0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print</a:t>
            </a:r>
            <a:r>
              <a:rPr lang="en-US" sz="28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(</a:t>
            </a:r>
            <a:r>
              <a:rPr lang="en-US" sz="2800" dirty="0" err="1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mail.get_payload</a:t>
            </a:r>
            <a:r>
              <a:rPr lang="en-US" sz="28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())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DE9089D6-F7E3-3E42-85B0-9CC4659D27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40921122"/>
              </p:ext>
            </p:extLst>
          </p:nvPr>
        </p:nvGraphicFramePr>
        <p:xfrm>
          <a:off x="264694" y="1311687"/>
          <a:ext cx="8614611" cy="32984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710682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141E1-1716-1942-8EEF-8EFD79CFDE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Your Challenge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2F4425-BB84-754D-BBDA-6920A44356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Use the code snippets to print out each message. Make sure it goes inside the for loop.</a:t>
            </a:r>
          </a:p>
          <a:p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56EF2DC-189E-094E-A254-9D37A2215E17}"/>
              </a:ext>
            </a:extLst>
          </p:cNvPr>
          <p:cNvSpPr/>
          <p:nvPr/>
        </p:nvSpPr>
        <p:spPr>
          <a:xfrm>
            <a:off x="153903" y="3068420"/>
            <a:ext cx="5595687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/>
              <a:t>Key Parts</a:t>
            </a:r>
          </a:p>
          <a:p>
            <a:r>
              <a:rPr lang="en-US" sz="2800" dirty="0"/>
              <a:t>Subject:</a:t>
            </a:r>
          </a:p>
          <a:p>
            <a:r>
              <a:rPr lang="en-US" sz="2800" dirty="0"/>
              <a:t> </a:t>
            </a:r>
            <a:r>
              <a:rPr lang="en-US" sz="2800" dirty="0">
                <a:solidFill>
                  <a:srgbClr val="7030A0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print</a:t>
            </a:r>
            <a:r>
              <a:rPr lang="en-US" sz="28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(mail[</a:t>
            </a:r>
            <a:r>
              <a:rPr lang="en-US" sz="2800" dirty="0">
                <a:solidFill>
                  <a:srgbClr val="00B050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’Subject’</a:t>
            </a:r>
            <a:r>
              <a:rPr lang="en-US" sz="28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])</a:t>
            </a:r>
          </a:p>
          <a:p>
            <a:r>
              <a:rPr lang="en-US" sz="2800" dirty="0"/>
              <a:t>From: </a:t>
            </a:r>
          </a:p>
          <a:p>
            <a:r>
              <a:rPr lang="en-US" sz="2800" dirty="0">
                <a:solidFill>
                  <a:srgbClr val="7030A0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print</a:t>
            </a:r>
            <a:r>
              <a:rPr lang="en-US" sz="28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(mail[</a:t>
            </a:r>
            <a:r>
              <a:rPr lang="en-US" sz="2800" dirty="0">
                <a:solidFill>
                  <a:srgbClr val="00B050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‘From’</a:t>
            </a:r>
            <a:r>
              <a:rPr lang="en-US" sz="28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])</a:t>
            </a:r>
          </a:p>
          <a:p>
            <a:r>
              <a:rPr lang="en-US" sz="2800" dirty="0"/>
              <a:t>Message:</a:t>
            </a:r>
          </a:p>
          <a:p>
            <a:r>
              <a:rPr lang="en-US" sz="2800" dirty="0">
                <a:solidFill>
                  <a:srgbClr val="7030A0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print</a:t>
            </a:r>
            <a:r>
              <a:rPr lang="en-US" sz="28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(</a:t>
            </a:r>
            <a:r>
              <a:rPr lang="en-US" sz="2800" dirty="0" err="1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mail.get_payload</a:t>
            </a:r>
            <a:r>
              <a:rPr lang="en-US" sz="28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())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463CAB-24D4-0D45-8CEE-2AD369493B13}"/>
              </a:ext>
            </a:extLst>
          </p:cNvPr>
          <p:cNvSpPr txBox="1"/>
          <p:nvPr/>
        </p:nvSpPr>
        <p:spPr>
          <a:xfrm>
            <a:off x="4457652" y="178235"/>
            <a:ext cx="468634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Download the code so far from</a:t>
            </a:r>
          </a:p>
          <a:p>
            <a:r>
              <a:rPr lang="en-US" sz="2400" dirty="0" err="1"/>
              <a:t>penston.net</a:t>
            </a:r>
            <a:r>
              <a:rPr lang="en-US" sz="2400" dirty="0"/>
              <a:t>/cc/downloads/</a:t>
            </a:r>
            <a:r>
              <a:rPr lang="en-US" sz="2400" dirty="0" err="1"/>
              <a:t>IMAP.py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02669993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231DF8C8-45CD-BA4B-B2A3-5B05F194AEBE}" vid="{1C13C4A9-31B8-B645-A607-AD83A2B6921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28</TotalTime>
  <Words>1177</Words>
  <Application>Microsoft Macintosh PowerPoint</Application>
  <PresentationFormat>On-screen Show (4:3)</PresentationFormat>
  <Paragraphs>61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Calibri</vt:lpstr>
      <vt:lpstr>Calibri Light</vt:lpstr>
      <vt:lpstr>Menlo</vt:lpstr>
      <vt:lpstr>Theme1</vt:lpstr>
      <vt:lpstr>Coding Club</vt:lpstr>
      <vt:lpstr>Email: IMAP - How to Receive Email?</vt:lpstr>
      <vt:lpstr>How to do this in Python</vt:lpstr>
      <vt:lpstr>How to do this in Python</vt:lpstr>
      <vt:lpstr>How to do this in Python</vt:lpstr>
      <vt:lpstr>How to do this in Python</vt:lpstr>
      <vt:lpstr>PowerPoint Presentation</vt:lpstr>
      <vt:lpstr>How to do this in Python</vt:lpstr>
      <vt:lpstr>Your Challenge</vt:lpstr>
      <vt:lpstr>My Attempt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Coding Club</dc:title>
  <dc:creator>Microsoft Office User</dc:creator>
  <cp:lastModifiedBy>Michael Penston</cp:lastModifiedBy>
  <cp:revision>4</cp:revision>
  <dcterms:created xsi:type="dcterms:W3CDTF">2019-05-03T11:45:19Z</dcterms:created>
  <dcterms:modified xsi:type="dcterms:W3CDTF">2020-04-11T23:22:37Z</dcterms:modified>
</cp:coreProperties>
</file>