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7"/>
  </p:normalViewPr>
  <p:slideViewPr>
    <p:cSldViewPr snapToGrid="0" snapToObjects="1">
      <p:cViewPr varScale="1">
        <p:scale>
          <a:sx n="127" d="100"/>
          <a:sy n="127" d="100"/>
        </p:scale>
        <p:origin x="3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4/9/19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23</a:t>
            </a:r>
            <a:r>
              <a:rPr lang="en-GB" baseline="30000" dirty="0" smtClean="0"/>
              <a:t>rd</a:t>
            </a:r>
            <a:r>
              <a:rPr lang="en-GB" dirty="0" smtClean="0"/>
              <a:t> February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11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016216"/>
            <a:ext cx="3273242" cy="2757263"/>
          </a:xfrm>
        </p:spPr>
        <p:txBody>
          <a:bodyPr/>
          <a:lstStyle/>
          <a:p>
            <a:r>
              <a:rPr lang="en-GB" dirty="0" smtClean="0"/>
              <a:t>You have all done very well on noughts and crosses. I would encourage you to put it on a memory stick, show your parents and really value the work you’ve done. We will spend today’s session relaxing and doing some fun coding stuff.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36354" y="2270695"/>
            <a:ext cx="31802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Last half term you told me you wanted to:</a:t>
            </a:r>
          </a:p>
          <a:p>
            <a:pPr marL="285750" indent="-285750">
              <a:buFont typeface="Arial" charset="0"/>
              <a:buChar char="•"/>
            </a:pPr>
            <a:r>
              <a:rPr lang="en-GB" b="1" dirty="0" smtClean="0">
                <a:solidFill>
                  <a:srgbClr val="FF0000"/>
                </a:solidFill>
              </a:rPr>
              <a:t>Do more competitions</a:t>
            </a:r>
          </a:p>
          <a:p>
            <a:pPr marL="285750" indent="-285750">
              <a:buFont typeface="Arial" charset="0"/>
              <a:buChar char="•"/>
            </a:pPr>
            <a:r>
              <a:rPr lang="en-GB" b="1" dirty="0" smtClean="0">
                <a:solidFill>
                  <a:srgbClr val="92D050"/>
                </a:solidFill>
              </a:rPr>
              <a:t>Short coding challenges</a:t>
            </a:r>
          </a:p>
          <a:p>
            <a:pPr marL="285750" indent="-285750">
              <a:buFont typeface="Arial" charset="0"/>
              <a:buChar char="•"/>
            </a:pPr>
            <a:r>
              <a:rPr lang="en-GB" b="1" dirty="0" smtClean="0">
                <a:solidFill>
                  <a:srgbClr val="0070C0"/>
                </a:solidFill>
              </a:rPr>
              <a:t>Make some more games</a:t>
            </a:r>
          </a:p>
          <a:p>
            <a:pPr marL="285750" indent="-285750">
              <a:buFont typeface="Arial" charset="0"/>
              <a:buChar char="•"/>
            </a:pPr>
            <a:r>
              <a:rPr lang="en-GB" b="1" dirty="0" smtClean="0">
                <a:solidFill>
                  <a:srgbClr val="7030A0"/>
                </a:solidFill>
              </a:rPr>
              <a:t>Learn more advanced Python things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82438" y="1922506"/>
            <a:ext cx="4217089" cy="2727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400" dirty="0" smtClean="0"/>
              <a:t>Today:</a:t>
            </a:r>
          </a:p>
          <a:p>
            <a:pPr marL="571500" indent="-571500">
              <a:buFont typeface="Arial" charset="0"/>
              <a:buChar char="•"/>
            </a:pPr>
            <a:r>
              <a:rPr lang="en-GB" sz="4400" dirty="0" smtClean="0"/>
              <a:t>Surprise game</a:t>
            </a:r>
          </a:p>
          <a:p>
            <a:pPr marL="571500" indent="-571500">
              <a:buFont typeface="Arial" charset="0"/>
              <a:buChar char="•"/>
            </a:pPr>
            <a:r>
              <a:rPr lang="en-GB" sz="4400" dirty="0" smtClean="0"/>
              <a:t>How it works</a:t>
            </a:r>
          </a:p>
          <a:p>
            <a:pPr marL="571500" indent="-571500">
              <a:buFont typeface="Arial" charset="0"/>
              <a:buChar char="•"/>
            </a:pPr>
            <a:r>
              <a:rPr lang="en-GB" sz="4400" dirty="0" smtClean="0"/>
              <a:t>Competition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20357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 have made a game</a:t>
            </a:r>
            <a:r>
              <a:rPr lang="mr-IN" dirty="0" smtClean="0"/>
              <a:t>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683410"/>
          </a:xfrm>
        </p:spPr>
        <p:txBody>
          <a:bodyPr/>
          <a:lstStyle/>
          <a:p>
            <a:r>
              <a:rPr lang="en-GB" dirty="0" smtClean="0"/>
              <a:t>Pong was an arcade game released a very long time ago in 1972 before we were alive. Apparently, it was very popular.</a:t>
            </a:r>
          </a:p>
          <a:p>
            <a:r>
              <a:rPr lang="en-GB" dirty="0" smtClean="0"/>
              <a:t>I felt this needed to be brought into 2018 so I created</a:t>
            </a:r>
            <a:r>
              <a:rPr lang="mr-IN" dirty="0" smtClean="0"/>
              <a:t>…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142" y="3448275"/>
            <a:ext cx="3480080" cy="26100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861" y="3529144"/>
            <a:ext cx="2687103" cy="276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3D Pong!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1" t="17674" r="23339" b="13363"/>
          <a:stretch/>
        </p:blipFill>
        <p:spPr>
          <a:xfrm>
            <a:off x="4153545" y="2877438"/>
            <a:ext cx="3934125" cy="3275389"/>
          </a:xfrm>
        </p:spPr>
      </p:pic>
      <p:sp>
        <p:nvSpPr>
          <p:cNvPr id="4" name="Rectangle 3"/>
          <p:cNvSpPr/>
          <p:nvPr/>
        </p:nvSpPr>
        <p:spPr>
          <a:xfrm>
            <a:off x="1350975" y="1845734"/>
            <a:ext cx="955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GB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www.penston.net</a:t>
            </a:r>
            <a:r>
              <a:rPr lang="en-GB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/3DPong</a:t>
            </a:r>
            <a:endParaRPr lang="en-GB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50" name="Picture 2" descr="alloons, Red, Blue, Yellow, Shiny, Helium, Bun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05" y="3439652"/>
            <a:ext cx="2250831" cy="256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lloons, Red, Blue, Yellow, Shiny, Helium, Bun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820" y="3439652"/>
            <a:ext cx="2250831" cy="256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79824"/>
            <a:ext cx="10058400" cy="1450757"/>
          </a:xfrm>
        </p:spPr>
        <p:txBody>
          <a:bodyPr/>
          <a:lstStyle/>
          <a:p>
            <a:r>
              <a:rPr lang="en-GB" dirty="0" smtClean="0"/>
              <a:t>The Code!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87989"/>
            <a:ext cx="12192000" cy="5698785"/>
          </a:xfrm>
        </p:spPr>
        <p:txBody>
          <a:bodyPr>
            <a:noAutofit/>
          </a:bodyPr>
          <a:lstStyle/>
          <a:p>
            <a:r>
              <a:rPr lang="en-GB" sz="1000" dirty="0"/>
              <a:t>&lt;!</a:t>
            </a:r>
            <a:r>
              <a:rPr lang="en-GB" sz="1000" dirty="0" err="1"/>
              <a:t>doctype</a:t>
            </a:r>
            <a:r>
              <a:rPr lang="en-GB" sz="1000" dirty="0"/>
              <a:t> html&gt;&lt;html&gt;  &lt;head&gt;    &lt;title&gt;Pong&lt;/title&gt;    &lt;style&gt;      body { margin: 0; }      canvas { width: 100%; height: 100%; </a:t>
            </a:r>
            <a:r>
              <a:rPr lang="en-GB" sz="1000" dirty="0" err="1"/>
              <a:t>color</a:t>
            </a:r>
            <a:r>
              <a:rPr lang="en-GB" sz="1000" dirty="0"/>
              <a:t>: 'white';}      Frame { width: auto; height: auto; margin: 0;}    &lt;/style&gt;  &lt;/head&gt;  &lt;body&gt;    &lt;div id="Frame" class="Frame"&gt;      &lt;script </a:t>
            </a:r>
            <a:r>
              <a:rPr lang="en-GB" sz="1000" dirty="0" err="1"/>
              <a:t>src</a:t>
            </a:r>
            <a:r>
              <a:rPr lang="en-GB" sz="1000" dirty="0"/>
              <a:t>="libs/</a:t>
            </a:r>
            <a:r>
              <a:rPr lang="en-GB" sz="1000" dirty="0" err="1"/>
              <a:t>three.js</a:t>
            </a:r>
            <a:r>
              <a:rPr lang="en-GB" sz="1000" dirty="0"/>
              <a:t>"&gt;&lt;/script&gt;      &lt;script </a:t>
            </a:r>
            <a:r>
              <a:rPr lang="en-GB" sz="1000" dirty="0" err="1"/>
              <a:t>src</a:t>
            </a:r>
            <a:r>
              <a:rPr lang="en-GB" sz="1000" dirty="0"/>
              <a:t>="libs/</a:t>
            </a:r>
            <a:r>
              <a:rPr lang="en-GB" sz="1000" dirty="0" err="1"/>
              <a:t>tweenjs.min.js</a:t>
            </a:r>
            <a:r>
              <a:rPr lang="en-GB" sz="1000" dirty="0"/>
              <a:t>"&gt;&lt;/script&gt;      &lt;script </a:t>
            </a:r>
            <a:r>
              <a:rPr lang="en-GB" sz="1000" dirty="0" err="1"/>
              <a:t>src</a:t>
            </a:r>
            <a:r>
              <a:rPr lang="en-GB" sz="1000" dirty="0"/>
              <a:t>="libs/css3d.js"&gt;&lt;/script&gt;      &lt;script </a:t>
            </a:r>
            <a:r>
              <a:rPr lang="en-GB" sz="1000" dirty="0" err="1"/>
              <a:t>src</a:t>
            </a:r>
            <a:r>
              <a:rPr lang="en-GB" sz="1000" dirty="0"/>
              <a:t>="libs/jquery-3.3.1.min.js"&gt;&lt;/script&gt;      &lt;script class="Frame"&gt;      //generate 3D environment      </a:t>
            </a:r>
            <a:r>
              <a:rPr lang="en-GB" sz="1000" dirty="0" err="1"/>
              <a:t>var</a:t>
            </a:r>
            <a:r>
              <a:rPr lang="en-GB" sz="1000" dirty="0"/>
              <a:t> scene = new </a:t>
            </a:r>
            <a:r>
              <a:rPr lang="en-GB" sz="1000" dirty="0" err="1"/>
              <a:t>THREE.Scene</a:t>
            </a:r>
            <a:r>
              <a:rPr lang="en-GB" sz="1000" dirty="0"/>
              <a:t>();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cssScene</a:t>
            </a:r>
            <a:r>
              <a:rPr lang="en-GB" sz="1000" dirty="0"/>
              <a:t> = new </a:t>
            </a:r>
            <a:r>
              <a:rPr lang="en-GB" sz="1000" dirty="0" err="1"/>
              <a:t>THREE.Scene</a:t>
            </a:r>
            <a:r>
              <a:rPr lang="en-GB" sz="1000" dirty="0"/>
              <a:t>();      </a:t>
            </a:r>
            <a:r>
              <a:rPr lang="en-GB" sz="1000" dirty="0" err="1"/>
              <a:t>var</a:t>
            </a:r>
            <a:r>
              <a:rPr lang="en-GB" sz="1000" dirty="0"/>
              <a:t> camera = new </a:t>
            </a:r>
            <a:r>
              <a:rPr lang="en-GB" sz="1000" dirty="0" err="1"/>
              <a:t>THREE.PerspectiveCamera</a:t>
            </a:r>
            <a:r>
              <a:rPr lang="en-GB" sz="1000" dirty="0"/>
              <a:t>(100, </a:t>
            </a:r>
            <a:r>
              <a:rPr lang="en-GB" sz="1000" dirty="0" err="1"/>
              <a:t>window.innerWidth</a:t>
            </a:r>
            <a:r>
              <a:rPr lang="en-GB" sz="1000" dirty="0"/>
              <a:t>/</a:t>
            </a:r>
            <a:r>
              <a:rPr lang="en-GB" sz="1000" dirty="0" err="1"/>
              <a:t>window.innerHeight</a:t>
            </a:r>
            <a:r>
              <a:rPr lang="en-GB" sz="1000" dirty="0"/>
              <a:t>, 0.1, 1000);      </a:t>
            </a:r>
            <a:r>
              <a:rPr lang="en-GB" sz="1000" dirty="0" err="1"/>
              <a:t>var</a:t>
            </a:r>
            <a:r>
              <a:rPr lang="en-GB" sz="1000" dirty="0"/>
              <a:t> renderer = new </a:t>
            </a:r>
            <a:r>
              <a:rPr lang="en-GB" sz="1000" dirty="0" err="1"/>
              <a:t>THREE.WebGLRenderer</a:t>
            </a:r>
            <a:r>
              <a:rPr lang="en-GB" sz="1000" dirty="0"/>
              <a:t>();      </a:t>
            </a:r>
            <a:r>
              <a:rPr lang="en-GB" sz="1000" dirty="0" err="1"/>
              <a:t>renderer.setSize</a:t>
            </a:r>
            <a:r>
              <a:rPr lang="en-GB" sz="1000" dirty="0"/>
              <a:t>(</a:t>
            </a:r>
            <a:r>
              <a:rPr lang="en-GB" sz="1000" dirty="0" err="1"/>
              <a:t>window.innerWidth</a:t>
            </a:r>
            <a:r>
              <a:rPr lang="en-GB" sz="1000" dirty="0"/>
              <a:t>, </a:t>
            </a:r>
            <a:r>
              <a:rPr lang="en-GB" sz="1000" dirty="0" err="1"/>
              <a:t>window.innerHeight</a:t>
            </a:r>
            <a:r>
              <a:rPr lang="en-GB" sz="1000" dirty="0"/>
              <a:t>);      </a:t>
            </a:r>
            <a:r>
              <a:rPr lang="en-GB" sz="1000" dirty="0" err="1"/>
              <a:t>document.body.appendChild</a:t>
            </a:r>
            <a:r>
              <a:rPr lang="en-GB" sz="1000" dirty="0"/>
              <a:t>(</a:t>
            </a:r>
            <a:r>
              <a:rPr lang="en-GB" sz="1000" dirty="0" err="1"/>
              <a:t>renderer.domElement</a:t>
            </a:r>
            <a:r>
              <a:rPr lang="en-GB" sz="1000" dirty="0"/>
              <a:t>);      </a:t>
            </a:r>
            <a:r>
              <a:rPr lang="en-GB" sz="1000" dirty="0" err="1"/>
              <a:t>renderer.setClearColor</a:t>
            </a:r>
            <a:r>
              <a:rPr lang="en-GB" sz="1000" dirty="0"/>
              <a:t>( '#DBE4C4', 1);      //Creating some lights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directionalLight</a:t>
            </a:r>
            <a:r>
              <a:rPr lang="en-GB" sz="1000" dirty="0"/>
              <a:t> = new </a:t>
            </a:r>
            <a:r>
              <a:rPr lang="en-GB" sz="1000" dirty="0" err="1"/>
              <a:t>THREE.DirectionalLight</a:t>
            </a:r>
            <a:r>
              <a:rPr lang="en-GB" sz="1000" dirty="0"/>
              <a:t>( 0xffffff, 1 );      </a:t>
            </a:r>
            <a:r>
              <a:rPr lang="en-GB" sz="1000" dirty="0" err="1"/>
              <a:t>scene.add</a:t>
            </a:r>
            <a:r>
              <a:rPr lang="en-GB" sz="1000" dirty="0"/>
              <a:t>( </a:t>
            </a:r>
            <a:r>
              <a:rPr lang="en-GB" sz="1000" dirty="0" err="1"/>
              <a:t>directionalLight</a:t>
            </a:r>
            <a:r>
              <a:rPr lang="en-GB" sz="1000" dirty="0"/>
              <a:t> );      </a:t>
            </a:r>
            <a:r>
              <a:rPr lang="en-GB" sz="1000" dirty="0" err="1"/>
              <a:t>var</a:t>
            </a:r>
            <a:r>
              <a:rPr lang="en-GB" sz="1000" dirty="0"/>
              <a:t> point = new </a:t>
            </a:r>
            <a:r>
              <a:rPr lang="en-GB" sz="1000" dirty="0" err="1"/>
              <a:t>THREE.PointLight</a:t>
            </a:r>
            <a:r>
              <a:rPr lang="en-GB" sz="1000" dirty="0"/>
              <a:t>(0xffffff, 1, 5000, 1);      </a:t>
            </a:r>
            <a:r>
              <a:rPr lang="en-GB" sz="1000" dirty="0" err="1"/>
              <a:t>point.position.set</a:t>
            </a:r>
            <a:r>
              <a:rPr lang="en-GB" sz="1000" dirty="0"/>
              <a:t>(0,0,100);      </a:t>
            </a:r>
            <a:r>
              <a:rPr lang="en-GB" sz="1000" dirty="0" err="1"/>
              <a:t>scene.add</a:t>
            </a:r>
            <a:r>
              <a:rPr lang="en-GB" sz="1000" dirty="0"/>
              <a:t>(point);      </a:t>
            </a:r>
            <a:r>
              <a:rPr lang="en-GB" sz="1000" dirty="0" err="1"/>
              <a:t>var</a:t>
            </a:r>
            <a:r>
              <a:rPr lang="en-GB" sz="1000" dirty="0"/>
              <a:t> ambient = new </a:t>
            </a:r>
            <a:r>
              <a:rPr lang="en-GB" sz="1000" dirty="0" err="1"/>
              <a:t>THREE.AmbientLight</a:t>
            </a:r>
            <a:r>
              <a:rPr lang="en-GB" sz="1000" dirty="0"/>
              <a:t>(0.5);      </a:t>
            </a:r>
            <a:r>
              <a:rPr lang="en-GB" sz="1000" dirty="0" err="1"/>
              <a:t>scene.add</a:t>
            </a:r>
            <a:r>
              <a:rPr lang="en-GB" sz="1000" dirty="0"/>
              <a:t>(ambient);      //Creating scene objects      // 1) The target plane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targetGeometry</a:t>
            </a:r>
            <a:r>
              <a:rPr lang="en-GB" sz="1000" dirty="0"/>
              <a:t> = new </a:t>
            </a:r>
            <a:r>
              <a:rPr lang="en-GB" sz="1000" dirty="0" err="1"/>
              <a:t>THREE.PlaneGeometry</a:t>
            </a:r>
            <a:r>
              <a:rPr lang="en-GB" sz="1000" dirty="0"/>
              <a:t>(50,50);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targetMaterial</a:t>
            </a:r>
            <a:r>
              <a:rPr lang="en-GB" sz="1000" dirty="0"/>
              <a:t> = new </a:t>
            </a:r>
            <a:r>
              <a:rPr lang="en-GB" sz="1000" dirty="0" err="1"/>
              <a:t>THREE.MeshLambertMaterial</a:t>
            </a:r>
            <a:r>
              <a:rPr lang="en-GB" sz="1000" dirty="0"/>
              <a:t>({</a:t>
            </a:r>
            <a:r>
              <a:rPr lang="en-GB" sz="1000" dirty="0" err="1"/>
              <a:t>color</a:t>
            </a:r>
            <a:r>
              <a:rPr lang="en-GB" sz="1000" dirty="0"/>
              <a:t>: '#ff9966'});      </a:t>
            </a:r>
            <a:r>
              <a:rPr lang="en-GB" sz="1000" dirty="0" err="1"/>
              <a:t>var</a:t>
            </a:r>
            <a:r>
              <a:rPr lang="en-GB" sz="1000" dirty="0"/>
              <a:t> target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targetGeometry,targetMaterial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(target);      </a:t>
            </a:r>
            <a:r>
              <a:rPr lang="en-GB" sz="1000" dirty="0" err="1"/>
              <a:t>target.position.set</a:t>
            </a:r>
            <a:r>
              <a:rPr lang="en-GB" sz="1000" dirty="0"/>
              <a:t>(0,0,0);      // 2) Creating the ball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SphereGeometry</a:t>
            </a:r>
            <a:r>
              <a:rPr lang="en-GB" sz="1000" dirty="0"/>
              <a:t> = new </a:t>
            </a:r>
            <a:r>
              <a:rPr lang="en-GB" sz="1000" dirty="0" err="1"/>
              <a:t>THREE.SphereGeometry</a:t>
            </a:r>
            <a:r>
              <a:rPr lang="en-GB" sz="1000" dirty="0"/>
              <a:t>(3,32,32);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SphereMaterial</a:t>
            </a:r>
            <a:r>
              <a:rPr lang="en-GB" sz="1000" dirty="0"/>
              <a:t> = new </a:t>
            </a:r>
            <a:r>
              <a:rPr lang="en-GB" sz="1000" dirty="0" err="1"/>
              <a:t>THREE.MeshLambertMaterial</a:t>
            </a:r>
            <a:r>
              <a:rPr lang="en-GB" sz="1000" dirty="0"/>
              <a:t>({ </a:t>
            </a:r>
            <a:r>
              <a:rPr lang="en-GB" sz="1000" dirty="0" err="1"/>
              <a:t>color</a:t>
            </a:r>
            <a:r>
              <a:rPr lang="en-GB" sz="1000" dirty="0"/>
              <a:t>: 'red' });      </a:t>
            </a:r>
            <a:r>
              <a:rPr lang="en-GB" sz="1000" dirty="0" err="1"/>
              <a:t>var</a:t>
            </a:r>
            <a:r>
              <a:rPr lang="en-GB" sz="1000" dirty="0"/>
              <a:t> Sphere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SphereGeometry,SphereMaterial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(Sphere);      </a:t>
            </a:r>
            <a:r>
              <a:rPr lang="en-GB" sz="1000" dirty="0" err="1"/>
              <a:t>Sphere.position.set</a:t>
            </a:r>
            <a:r>
              <a:rPr lang="en-GB" sz="1000" dirty="0"/>
              <a:t>(0,0,89);      // 3) Creating the player Plane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playerGeometry</a:t>
            </a:r>
            <a:r>
              <a:rPr lang="en-GB" sz="1000" dirty="0"/>
              <a:t> = new </a:t>
            </a:r>
            <a:r>
              <a:rPr lang="en-GB" sz="1000" dirty="0" err="1"/>
              <a:t>THREE.PlaneGeometry</a:t>
            </a:r>
            <a:r>
              <a:rPr lang="en-GB" sz="1000" dirty="0"/>
              <a:t>(10,10);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playerMaterial</a:t>
            </a:r>
            <a:r>
              <a:rPr lang="en-GB" sz="1000" dirty="0"/>
              <a:t> = new </a:t>
            </a:r>
            <a:r>
              <a:rPr lang="en-GB" sz="1000" dirty="0" err="1"/>
              <a:t>THREE.MeshLambertMaterial</a:t>
            </a:r>
            <a:r>
              <a:rPr lang="en-GB" sz="1000" dirty="0"/>
              <a:t>({</a:t>
            </a:r>
            <a:r>
              <a:rPr lang="en-GB" sz="1000" dirty="0" err="1"/>
              <a:t>color</a:t>
            </a:r>
            <a:r>
              <a:rPr lang="en-GB" sz="1000" dirty="0"/>
              <a:t>: 'grey', transparent: true, opacity: '0.5'});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playerPlane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playerGeometry,playerMaterial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playerPlane</a:t>
            </a:r>
            <a:r>
              <a:rPr lang="en-GB" sz="1000" dirty="0"/>
              <a:t>);      </a:t>
            </a:r>
            <a:r>
              <a:rPr lang="en-GB" sz="1000" dirty="0" err="1"/>
              <a:t>playerPlane.position.set</a:t>
            </a:r>
            <a:r>
              <a:rPr lang="en-GB" sz="1000" dirty="0"/>
              <a:t>(0,0,100);      //Creating the boundaries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Boundary_geo</a:t>
            </a:r>
            <a:r>
              <a:rPr lang="en-GB" sz="1000" dirty="0"/>
              <a:t> = new </a:t>
            </a:r>
            <a:r>
              <a:rPr lang="en-GB" sz="1000" dirty="0" err="1"/>
              <a:t>THREE.PlaneGeometry</a:t>
            </a:r>
            <a:r>
              <a:rPr lang="en-GB" sz="1000" dirty="0"/>
              <a:t>(50,100);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Boundary_mesh</a:t>
            </a:r>
            <a:r>
              <a:rPr lang="en-GB" sz="1000" dirty="0"/>
              <a:t> = new </a:t>
            </a:r>
            <a:r>
              <a:rPr lang="en-GB" sz="1000" dirty="0" err="1"/>
              <a:t>THREE.MeshStandardMaterial</a:t>
            </a:r>
            <a:r>
              <a:rPr lang="en-GB" sz="1000" dirty="0"/>
              <a:t>({</a:t>
            </a:r>
            <a:r>
              <a:rPr lang="en-GB" sz="1000" dirty="0" err="1"/>
              <a:t>color</a:t>
            </a:r>
            <a:r>
              <a:rPr lang="en-GB" sz="1000" dirty="0"/>
              <a:t>: '#cc99ff', transparent: true, opacity: '0.1'});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upperBoundary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Boundary_geo,Boundary_mesh</a:t>
            </a:r>
            <a:r>
              <a:rPr lang="en-GB" sz="1000" dirty="0"/>
              <a:t>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leftBoundary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Boundary_geo,Boundary_mesh</a:t>
            </a:r>
            <a:r>
              <a:rPr lang="en-GB" sz="1000" dirty="0"/>
              <a:t>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rightBoundary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Boundary_geo,Boundary_mesh</a:t>
            </a:r>
            <a:r>
              <a:rPr lang="en-GB" sz="1000" dirty="0"/>
              <a:t>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bottomBoundary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Boundary_geo,Boundary_mesh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upperBoundary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leftBoundary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rightBoundary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bottomBoundary</a:t>
            </a:r>
            <a:r>
              <a:rPr lang="en-GB" sz="1000" dirty="0"/>
              <a:t>);      </a:t>
            </a:r>
            <a:r>
              <a:rPr lang="en-GB" sz="1000" dirty="0" err="1"/>
              <a:t>upperBoundary.rotation.x</a:t>
            </a:r>
            <a:r>
              <a:rPr lang="en-GB" sz="1000" dirty="0"/>
              <a:t> = 1.5708;      </a:t>
            </a:r>
            <a:r>
              <a:rPr lang="en-GB" sz="1000" dirty="0" err="1"/>
              <a:t>upperBoundary.position.set</a:t>
            </a:r>
            <a:r>
              <a:rPr lang="en-GB" sz="1000" dirty="0"/>
              <a:t>(0,25,50);      </a:t>
            </a:r>
            <a:r>
              <a:rPr lang="en-GB" sz="1000" dirty="0" err="1"/>
              <a:t>rightBoundary.rotation.y</a:t>
            </a:r>
            <a:r>
              <a:rPr lang="en-GB" sz="1000" dirty="0"/>
              <a:t> = -1.5708;      </a:t>
            </a:r>
            <a:r>
              <a:rPr lang="en-GB" sz="1000" dirty="0" err="1"/>
              <a:t>rightBoundary.rotation.x</a:t>
            </a:r>
            <a:r>
              <a:rPr lang="en-GB" sz="1000" dirty="0"/>
              <a:t> = -1.5708;      </a:t>
            </a:r>
            <a:r>
              <a:rPr lang="en-GB" sz="1000" dirty="0" err="1"/>
              <a:t>rightBoundary.position.set</a:t>
            </a:r>
            <a:r>
              <a:rPr lang="en-GB" sz="1000" dirty="0"/>
              <a:t>(25,0,50);      </a:t>
            </a:r>
            <a:r>
              <a:rPr lang="en-GB" sz="1000" dirty="0" err="1"/>
              <a:t>leftBoundary.rotation.y</a:t>
            </a:r>
            <a:r>
              <a:rPr lang="en-GB" sz="1000" dirty="0"/>
              <a:t> = 1.5708;      </a:t>
            </a:r>
            <a:r>
              <a:rPr lang="en-GB" sz="1000" dirty="0" err="1"/>
              <a:t>leftBoundary.rotation.x</a:t>
            </a:r>
            <a:r>
              <a:rPr lang="en-GB" sz="1000" dirty="0"/>
              <a:t> = 1.5708;      </a:t>
            </a:r>
            <a:r>
              <a:rPr lang="en-GB" sz="1000" dirty="0" err="1"/>
              <a:t>leftBoundary.position.set</a:t>
            </a:r>
            <a:r>
              <a:rPr lang="en-GB" sz="1000" dirty="0"/>
              <a:t>(-25,0,50);      </a:t>
            </a:r>
            <a:r>
              <a:rPr lang="en-GB" sz="1000" dirty="0" err="1"/>
              <a:t>bottomBoundary.rotation.x</a:t>
            </a:r>
            <a:r>
              <a:rPr lang="en-GB" sz="1000" dirty="0"/>
              <a:t> = -1.5708;      </a:t>
            </a:r>
            <a:r>
              <a:rPr lang="en-GB" sz="1000" dirty="0" err="1"/>
              <a:t>bottomBoundary.position.set</a:t>
            </a:r>
            <a:r>
              <a:rPr lang="en-GB" sz="1000" dirty="0"/>
              <a:t>(0,-25,50);      //Angling camera      </a:t>
            </a:r>
            <a:r>
              <a:rPr lang="en-GB" sz="1000" dirty="0" err="1"/>
              <a:t>camera.position.set</a:t>
            </a:r>
            <a:r>
              <a:rPr lang="en-GB" sz="1000" dirty="0"/>
              <a:t>(0,0,200);      </a:t>
            </a:r>
            <a:r>
              <a:rPr lang="en-GB" sz="1000" dirty="0" err="1"/>
              <a:t>camera.rotation.y</a:t>
            </a:r>
            <a:r>
              <a:rPr lang="en-GB" sz="1000" dirty="0"/>
              <a:t> = 0;      //create user handler      </a:t>
            </a:r>
            <a:r>
              <a:rPr lang="en-GB" sz="1000" dirty="0" err="1"/>
              <a:t>var</a:t>
            </a:r>
            <a:r>
              <a:rPr lang="en-GB" sz="1000" dirty="0"/>
              <a:t> message = "To participate in the scoreboard, please write a username:";      </a:t>
            </a:r>
            <a:r>
              <a:rPr lang="en-GB" sz="1000" dirty="0" err="1"/>
              <a:t>var</a:t>
            </a:r>
            <a:r>
              <a:rPr lang="en-GB" sz="1000" dirty="0"/>
              <a:t> username = prompt(message, "");      if (username != null) {        </a:t>
            </a:r>
            <a:r>
              <a:rPr lang="en-GB" sz="1000" dirty="0" err="1"/>
              <a:t>userFlag</a:t>
            </a:r>
            <a:r>
              <a:rPr lang="en-GB" sz="1000" dirty="0"/>
              <a:t> = true;      } else {</a:t>
            </a:r>
            <a:r>
              <a:rPr lang="en-GB" sz="1000" dirty="0" err="1"/>
              <a:t>userFlag</a:t>
            </a:r>
            <a:r>
              <a:rPr lang="en-GB" sz="1000" dirty="0"/>
              <a:t> = false;}      //score saving:      function </a:t>
            </a:r>
            <a:r>
              <a:rPr lang="en-GB" sz="1000" dirty="0" err="1"/>
              <a:t>saveScore</a:t>
            </a:r>
            <a:r>
              <a:rPr lang="en-GB" sz="1000" dirty="0"/>
              <a:t>(score) {  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scorePacket</a:t>
            </a:r>
            <a:r>
              <a:rPr lang="en-GB" sz="1000" dirty="0"/>
              <a:t> = {"username": username, "</a:t>
            </a:r>
            <a:r>
              <a:rPr lang="en-GB" sz="1000" dirty="0" err="1"/>
              <a:t>score":score</a:t>
            </a:r>
            <a:r>
              <a:rPr lang="en-GB" sz="1000" dirty="0"/>
              <a:t>};        $.post("</a:t>
            </a:r>
            <a:r>
              <a:rPr lang="en-GB" sz="1000" dirty="0" err="1"/>
              <a:t>fileHandler.php</a:t>
            </a:r>
            <a:r>
              <a:rPr lang="en-GB" sz="1000" dirty="0"/>
              <a:t>", </a:t>
            </a:r>
            <a:r>
              <a:rPr lang="en-GB" sz="1000" dirty="0" err="1"/>
              <a:t>scorePacket</a:t>
            </a:r>
            <a:r>
              <a:rPr lang="en-GB" sz="1000" dirty="0"/>
              <a:t>);}      //Deflection function      function </a:t>
            </a:r>
            <a:r>
              <a:rPr lang="en-GB" sz="1000" dirty="0" err="1"/>
              <a:t>deflectionxy</a:t>
            </a:r>
            <a:r>
              <a:rPr lang="en-GB" sz="1000" dirty="0"/>
              <a:t>(</a:t>
            </a:r>
            <a:r>
              <a:rPr lang="en-GB" sz="1000" dirty="0" err="1"/>
              <a:t>plane_width</a:t>
            </a:r>
            <a:r>
              <a:rPr lang="en-GB" sz="1000" dirty="0"/>
              <a:t>, </a:t>
            </a:r>
            <a:r>
              <a:rPr lang="en-GB" sz="1000" dirty="0" err="1"/>
              <a:t>plane_height</a:t>
            </a:r>
            <a:r>
              <a:rPr lang="en-GB" sz="1000" dirty="0"/>
              <a:t>, </a:t>
            </a:r>
            <a:r>
              <a:rPr lang="en-GB" sz="1000" dirty="0" err="1"/>
              <a:t>planex</a:t>
            </a:r>
            <a:r>
              <a:rPr lang="en-GB" sz="1000" dirty="0"/>
              <a:t>, </a:t>
            </a:r>
            <a:r>
              <a:rPr lang="en-GB" sz="1000" dirty="0" err="1"/>
              <a:t>planey</a:t>
            </a:r>
            <a:r>
              <a:rPr lang="en-GB" sz="1000" dirty="0"/>
              <a:t>, </a:t>
            </a:r>
            <a:r>
              <a:rPr lang="en-GB" sz="1000" dirty="0" err="1"/>
              <a:t>planez</a:t>
            </a:r>
            <a:r>
              <a:rPr lang="en-GB" sz="1000" dirty="0"/>
              <a:t>, </a:t>
            </a:r>
            <a:r>
              <a:rPr lang="en-GB" sz="1000" dirty="0" err="1"/>
              <a:t>spheremx</a:t>
            </a:r>
            <a:r>
              <a:rPr lang="en-GB" sz="1000" dirty="0"/>
              <a:t>, </a:t>
            </a:r>
            <a:r>
              <a:rPr lang="en-GB" sz="1000" dirty="0" err="1"/>
              <a:t>spheremy</a:t>
            </a:r>
            <a:r>
              <a:rPr lang="en-GB" sz="1000" dirty="0"/>
              <a:t>, </a:t>
            </a:r>
            <a:r>
              <a:rPr lang="en-GB" sz="1000" dirty="0" err="1"/>
              <a:t>spheremz</a:t>
            </a:r>
            <a:r>
              <a:rPr lang="en-GB" sz="1000" dirty="0"/>
              <a:t>) {        if ((</a:t>
            </a:r>
            <a:r>
              <a:rPr lang="en-GB" sz="1000" dirty="0" err="1"/>
              <a:t>Sphere.position.x</a:t>
            </a:r>
            <a:r>
              <a:rPr lang="en-GB" sz="1000" dirty="0"/>
              <a:t> &gt; (</a:t>
            </a:r>
            <a:r>
              <a:rPr lang="en-GB" sz="1000" dirty="0" err="1"/>
              <a:t>planex</a:t>
            </a:r>
            <a:r>
              <a:rPr lang="en-GB" sz="1000" dirty="0"/>
              <a:t>-(</a:t>
            </a:r>
            <a:r>
              <a:rPr lang="en-GB" sz="1000" dirty="0" err="1"/>
              <a:t>plane_width</a:t>
            </a:r>
            <a:r>
              <a:rPr lang="en-GB" sz="1000" dirty="0"/>
              <a:t>/2))) &amp;&amp; (</a:t>
            </a:r>
            <a:r>
              <a:rPr lang="en-GB" sz="1000" dirty="0" err="1"/>
              <a:t>Sphere.position.x</a:t>
            </a:r>
            <a:r>
              <a:rPr lang="en-GB" sz="1000" dirty="0"/>
              <a:t> &lt; (</a:t>
            </a:r>
            <a:r>
              <a:rPr lang="en-GB" sz="1000" dirty="0" err="1"/>
              <a:t>planex</a:t>
            </a:r>
            <a:r>
              <a:rPr lang="en-GB" sz="1000" dirty="0"/>
              <a:t>+(</a:t>
            </a:r>
            <a:r>
              <a:rPr lang="en-GB" sz="1000" dirty="0" err="1"/>
              <a:t>plane_width</a:t>
            </a:r>
            <a:r>
              <a:rPr lang="en-GB" sz="1000" dirty="0"/>
              <a:t>/2))) &amp;&amp; (</a:t>
            </a:r>
            <a:r>
              <a:rPr lang="en-GB" sz="1000" dirty="0" err="1"/>
              <a:t>Sphere.position.y</a:t>
            </a:r>
            <a:r>
              <a:rPr lang="en-GB" sz="1000" dirty="0"/>
              <a:t> &gt; (</a:t>
            </a:r>
            <a:r>
              <a:rPr lang="en-GB" sz="1000" dirty="0" err="1"/>
              <a:t>planey</a:t>
            </a:r>
            <a:r>
              <a:rPr lang="en-GB" sz="1000" dirty="0"/>
              <a:t>-(</a:t>
            </a:r>
            <a:r>
              <a:rPr lang="en-GB" sz="1000" dirty="0" err="1"/>
              <a:t>plane_height</a:t>
            </a:r>
            <a:r>
              <a:rPr lang="en-GB" sz="1000" dirty="0"/>
              <a:t>/2))) &amp;&amp; (</a:t>
            </a:r>
            <a:r>
              <a:rPr lang="en-GB" sz="1000" dirty="0" err="1"/>
              <a:t>Sphere.position.y</a:t>
            </a:r>
            <a:r>
              <a:rPr lang="en-GB" sz="1000" dirty="0"/>
              <a:t> &lt; (</a:t>
            </a:r>
            <a:r>
              <a:rPr lang="en-GB" sz="1000" dirty="0" err="1"/>
              <a:t>planey</a:t>
            </a:r>
            <a:r>
              <a:rPr lang="en-GB" sz="1000" dirty="0"/>
              <a:t>+(</a:t>
            </a:r>
            <a:r>
              <a:rPr lang="en-GB" sz="1000" dirty="0" err="1"/>
              <a:t>plane_height</a:t>
            </a:r>
            <a:r>
              <a:rPr lang="en-GB" sz="1000" dirty="0"/>
              <a:t>/2))) &amp;&amp; (</a:t>
            </a:r>
            <a:r>
              <a:rPr lang="en-GB" sz="1000" dirty="0" err="1"/>
              <a:t>Math.round</a:t>
            </a:r>
            <a:r>
              <a:rPr lang="en-GB" sz="1000" dirty="0"/>
              <a:t>(</a:t>
            </a:r>
            <a:r>
              <a:rPr lang="en-GB" sz="1000" dirty="0" err="1"/>
              <a:t>Sphere.position.z</a:t>
            </a:r>
            <a:r>
              <a:rPr lang="en-GB" sz="1000" dirty="0"/>
              <a:t>, 0) == </a:t>
            </a:r>
            <a:r>
              <a:rPr lang="en-GB" sz="1000" dirty="0" err="1"/>
              <a:t>planez</a:t>
            </a:r>
            <a:r>
              <a:rPr lang="en-GB" sz="1000" dirty="0"/>
              <a:t>)) {          </a:t>
            </a:r>
            <a:r>
              <a:rPr lang="en-GB" sz="1000" dirty="0" err="1"/>
              <a:t>spheremz</a:t>
            </a:r>
            <a:r>
              <a:rPr lang="en-GB" sz="1000" dirty="0"/>
              <a:t> = - </a:t>
            </a:r>
            <a:r>
              <a:rPr lang="en-GB" sz="1000" dirty="0" err="1"/>
              <a:t>spheremz</a:t>
            </a:r>
            <a:r>
              <a:rPr lang="en-GB" sz="1000" dirty="0"/>
              <a:t>;          //find angle of incidence          </a:t>
            </a:r>
            <a:r>
              <a:rPr lang="en-GB" sz="1000" dirty="0" err="1"/>
              <a:t>xtheta</a:t>
            </a:r>
            <a:r>
              <a:rPr lang="en-GB" sz="1000" dirty="0"/>
              <a:t> = </a:t>
            </a:r>
            <a:r>
              <a:rPr lang="en-GB" sz="1000" dirty="0" err="1"/>
              <a:t>Math.atan</a:t>
            </a:r>
            <a:r>
              <a:rPr lang="en-GB" sz="1000" dirty="0"/>
              <a:t>(</a:t>
            </a:r>
            <a:r>
              <a:rPr lang="en-GB" sz="1000" dirty="0" err="1"/>
              <a:t>spheremx</a:t>
            </a:r>
            <a:r>
              <a:rPr lang="en-GB" sz="1000" dirty="0"/>
              <a:t>);          </a:t>
            </a:r>
            <a:r>
              <a:rPr lang="en-GB" sz="1000" dirty="0" err="1"/>
              <a:t>ytheta</a:t>
            </a:r>
            <a:r>
              <a:rPr lang="en-GB" sz="1000" dirty="0"/>
              <a:t> = </a:t>
            </a:r>
            <a:r>
              <a:rPr lang="en-GB" sz="1000" dirty="0" err="1"/>
              <a:t>Math.atan</a:t>
            </a:r>
            <a:r>
              <a:rPr lang="en-GB" sz="1000" dirty="0"/>
              <a:t>(</a:t>
            </a:r>
            <a:r>
              <a:rPr lang="en-GB" sz="1000" dirty="0" err="1"/>
              <a:t>spheremy</a:t>
            </a:r>
            <a:r>
              <a:rPr lang="en-GB" sz="1000" dirty="0"/>
              <a:t>);          xi = -</a:t>
            </a:r>
            <a:r>
              <a:rPr lang="en-GB" sz="1000" dirty="0" err="1"/>
              <a:t>xtheta</a:t>
            </a:r>
            <a:r>
              <a:rPr lang="en-GB" sz="1000" dirty="0"/>
              <a:t>;          </a:t>
            </a:r>
            <a:r>
              <a:rPr lang="en-GB" sz="1000" dirty="0" err="1"/>
              <a:t>yi</a:t>
            </a:r>
            <a:r>
              <a:rPr lang="en-GB" sz="1000" dirty="0"/>
              <a:t> = -</a:t>
            </a:r>
            <a:r>
              <a:rPr lang="en-GB" sz="1000" dirty="0" err="1"/>
              <a:t>ytheta</a:t>
            </a:r>
            <a:r>
              <a:rPr lang="en-GB" sz="1000" dirty="0"/>
              <a:t>;          //find gradient of reflection          mx = - </a:t>
            </a:r>
            <a:r>
              <a:rPr lang="en-GB" sz="1000" dirty="0" err="1"/>
              <a:t>Math.tan</a:t>
            </a:r>
            <a:r>
              <a:rPr lang="en-GB" sz="1000" dirty="0"/>
              <a:t>(xi);          my = - </a:t>
            </a:r>
            <a:r>
              <a:rPr lang="en-GB" sz="1000" dirty="0" err="1"/>
              <a:t>Math.tan</a:t>
            </a:r>
            <a:r>
              <a:rPr lang="en-GB" sz="1000" dirty="0"/>
              <a:t>(</a:t>
            </a:r>
            <a:r>
              <a:rPr lang="en-GB" sz="1000" dirty="0" err="1"/>
              <a:t>yi</a:t>
            </a:r>
            <a:r>
              <a:rPr lang="en-GB" sz="1000" dirty="0"/>
              <a:t>);        } else {          mx = null;          my = null;        }        return [mx, my, </a:t>
            </a:r>
            <a:r>
              <a:rPr lang="en-GB" sz="1000" dirty="0" err="1"/>
              <a:t>spheremz</a:t>
            </a:r>
            <a:r>
              <a:rPr lang="en-GB" sz="1000" dirty="0"/>
              <a:t>];}      function </a:t>
            </a:r>
            <a:r>
              <a:rPr lang="en-GB" sz="1000" dirty="0" err="1"/>
              <a:t>deflectionyz</a:t>
            </a:r>
            <a:r>
              <a:rPr lang="en-GB" sz="1000" dirty="0"/>
              <a:t>(</a:t>
            </a:r>
            <a:r>
              <a:rPr lang="en-GB" sz="1000" dirty="0" err="1"/>
              <a:t>planey,spheremy</a:t>
            </a:r>
            <a:r>
              <a:rPr lang="en-GB" sz="1000" dirty="0"/>
              <a:t>) {          my = - </a:t>
            </a:r>
            <a:r>
              <a:rPr lang="en-GB" sz="1000" dirty="0" err="1"/>
              <a:t>spheremy</a:t>
            </a:r>
            <a:r>
              <a:rPr lang="en-GB" sz="1000" dirty="0"/>
              <a:t>;          return my;      }      function </a:t>
            </a:r>
            <a:r>
              <a:rPr lang="en-GB" sz="1000" dirty="0" err="1"/>
              <a:t>deflectionxz</a:t>
            </a:r>
            <a:r>
              <a:rPr lang="en-GB" sz="1000" dirty="0"/>
              <a:t>(</a:t>
            </a:r>
            <a:r>
              <a:rPr lang="en-GB" sz="1000" dirty="0" err="1"/>
              <a:t>planex,spheremx</a:t>
            </a:r>
            <a:r>
              <a:rPr lang="en-GB" sz="1000" dirty="0"/>
              <a:t>) {        my = - </a:t>
            </a:r>
            <a:r>
              <a:rPr lang="en-GB" sz="1000" dirty="0" err="1"/>
              <a:t>spheremx</a:t>
            </a:r>
            <a:r>
              <a:rPr lang="en-GB" sz="1000" dirty="0"/>
              <a:t>;        return my;      }      function </a:t>
            </a:r>
            <a:r>
              <a:rPr lang="en-GB" sz="1000" dirty="0" err="1"/>
              <a:t>movePanel</a:t>
            </a:r>
            <a:r>
              <a:rPr lang="en-GB" sz="1000" dirty="0"/>
              <a:t>(e) {        </a:t>
            </a:r>
            <a:r>
              <a:rPr lang="en-GB" sz="1000" dirty="0" err="1"/>
              <a:t>e.preventDefault</a:t>
            </a:r>
            <a:r>
              <a:rPr lang="en-GB" sz="1000" dirty="0"/>
              <a:t>();        </a:t>
            </a:r>
            <a:r>
              <a:rPr lang="en-GB" sz="1000" dirty="0" err="1"/>
              <a:t>playerPlane.position.x</a:t>
            </a:r>
            <a:r>
              <a:rPr lang="en-GB" sz="1000" dirty="0"/>
              <a:t> = </a:t>
            </a:r>
            <a:r>
              <a:rPr lang="en-GB" sz="1000" dirty="0" err="1"/>
              <a:t>e.clientX</a:t>
            </a:r>
            <a:r>
              <a:rPr lang="en-GB" sz="1000" dirty="0"/>
              <a:t> *50/ </a:t>
            </a:r>
            <a:r>
              <a:rPr lang="en-GB" sz="1000" dirty="0" err="1"/>
              <a:t>window.innerWidth</a:t>
            </a:r>
            <a:r>
              <a:rPr lang="en-GB" sz="1000" dirty="0"/>
              <a:t> -25;        </a:t>
            </a:r>
            <a:r>
              <a:rPr lang="en-GB" sz="1000" dirty="0" err="1"/>
              <a:t>playerPlane.position.y</a:t>
            </a:r>
            <a:r>
              <a:rPr lang="en-GB" sz="1000" dirty="0"/>
              <a:t> = -(</a:t>
            </a:r>
            <a:r>
              <a:rPr lang="en-GB" sz="1000" dirty="0" err="1"/>
              <a:t>e.clientY</a:t>
            </a:r>
            <a:r>
              <a:rPr lang="en-GB" sz="1000" dirty="0"/>
              <a:t> *50/ </a:t>
            </a:r>
            <a:r>
              <a:rPr lang="en-GB" sz="1000" dirty="0" err="1"/>
              <a:t>window.innerHeight</a:t>
            </a:r>
            <a:r>
              <a:rPr lang="en-GB" sz="1000" dirty="0"/>
              <a:t> -25);        </a:t>
            </a:r>
            <a:r>
              <a:rPr lang="en-GB" sz="1000" dirty="0" err="1"/>
              <a:t>playerPlane.position.z</a:t>
            </a:r>
            <a:r>
              <a:rPr lang="en-GB" sz="1000" dirty="0"/>
              <a:t> = 100;}      </a:t>
            </a:r>
            <a:r>
              <a:rPr lang="en-GB" sz="1000" dirty="0" err="1"/>
              <a:t>document.addEventListener</a:t>
            </a:r>
            <a:r>
              <a:rPr lang="en-GB" sz="1000" dirty="0"/>
              <a:t>('</a:t>
            </a:r>
            <a:r>
              <a:rPr lang="en-GB" sz="1000" dirty="0" err="1"/>
              <a:t>mousemove</a:t>
            </a:r>
            <a:r>
              <a:rPr lang="en-GB" sz="1000" dirty="0"/>
              <a:t>', </a:t>
            </a:r>
            <a:r>
              <a:rPr lang="en-GB" sz="1000" dirty="0" err="1"/>
              <a:t>movePanel,false</a:t>
            </a:r>
            <a:r>
              <a:rPr lang="en-GB" sz="1000" dirty="0"/>
              <a:t>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spheremx</a:t>
            </a:r>
            <a:r>
              <a:rPr lang="en-GB" sz="1000" dirty="0"/>
              <a:t> = </a:t>
            </a:r>
            <a:r>
              <a:rPr lang="en-GB" sz="1000" dirty="0" err="1"/>
              <a:t>Math.random</a:t>
            </a:r>
            <a:r>
              <a:rPr lang="en-GB" sz="1000" dirty="0"/>
              <a:t>()-0.5;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spheremz</a:t>
            </a:r>
            <a:r>
              <a:rPr lang="en-GB" sz="1000" dirty="0"/>
              <a:t> = -1;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spheremy</a:t>
            </a:r>
            <a:r>
              <a:rPr lang="en-GB" sz="1000" dirty="0"/>
              <a:t> = </a:t>
            </a:r>
            <a:r>
              <a:rPr lang="en-GB" sz="1000" dirty="0" err="1"/>
              <a:t>Math.random</a:t>
            </a:r>
            <a:r>
              <a:rPr lang="en-GB" sz="1000" dirty="0"/>
              <a:t>()-0.5;      </a:t>
            </a:r>
            <a:r>
              <a:rPr lang="en-GB" sz="1000" dirty="0" err="1"/>
              <a:t>var</a:t>
            </a:r>
            <a:r>
              <a:rPr lang="en-GB" sz="1000" dirty="0"/>
              <a:t> score = 0;      //create 3D score      </a:t>
            </a:r>
            <a:r>
              <a:rPr lang="en-GB" sz="1000" dirty="0" err="1"/>
              <a:t>var</a:t>
            </a:r>
            <a:r>
              <a:rPr lang="en-GB" sz="1000" dirty="0"/>
              <a:t> w = 32;      </a:t>
            </a:r>
            <a:r>
              <a:rPr lang="en-GB" sz="1000" dirty="0" err="1"/>
              <a:t>var</a:t>
            </a:r>
            <a:r>
              <a:rPr lang="en-GB" sz="1000" dirty="0"/>
              <a:t> h = 32;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scoreCanvas</a:t>
            </a:r>
            <a:r>
              <a:rPr lang="en-GB" sz="1000" dirty="0"/>
              <a:t> = </a:t>
            </a:r>
            <a:r>
              <a:rPr lang="en-GB" sz="1000" dirty="0" err="1"/>
              <a:t>document.createElement</a:t>
            </a:r>
            <a:r>
              <a:rPr lang="en-GB" sz="1000" dirty="0"/>
              <a:t>('canvas');      format = </a:t>
            </a:r>
            <a:r>
              <a:rPr lang="en-GB" sz="1000" dirty="0" err="1"/>
              <a:t>scoreCanvas.getContext</a:t>
            </a:r>
            <a:r>
              <a:rPr lang="en-GB" sz="1000" dirty="0"/>
              <a:t>('2d');      </a:t>
            </a:r>
            <a:r>
              <a:rPr lang="en-GB" sz="1000" dirty="0" err="1"/>
              <a:t>format.font</a:t>
            </a:r>
            <a:r>
              <a:rPr lang="en-GB" sz="1000" dirty="0"/>
              <a:t> = "30px Verdana";      </a:t>
            </a:r>
            <a:r>
              <a:rPr lang="en-GB" sz="1000" dirty="0" err="1"/>
              <a:t>format.fillStyle</a:t>
            </a:r>
            <a:r>
              <a:rPr lang="en-GB" sz="1000" dirty="0"/>
              <a:t> = "</a:t>
            </a:r>
            <a:r>
              <a:rPr lang="en-GB" sz="1000" dirty="0" err="1"/>
              <a:t>rgba</a:t>
            </a:r>
            <a:r>
              <a:rPr lang="en-GB" sz="1000" dirty="0"/>
              <a:t>(67, 57, 69,0.95)";      </a:t>
            </a:r>
            <a:r>
              <a:rPr lang="en-GB" sz="1000" dirty="0" err="1"/>
              <a:t>format.fillText</a:t>
            </a:r>
            <a:r>
              <a:rPr lang="en-GB" sz="1000" dirty="0"/>
              <a:t>('Score: ' + score, w, h);      </a:t>
            </a:r>
            <a:r>
              <a:rPr lang="en-GB" sz="1000" dirty="0" err="1"/>
              <a:t>canvTexture</a:t>
            </a:r>
            <a:r>
              <a:rPr lang="en-GB" sz="1000" dirty="0"/>
              <a:t> = new </a:t>
            </a:r>
            <a:r>
              <a:rPr lang="en-GB" sz="1000" dirty="0" err="1"/>
              <a:t>THREE.Texture</a:t>
            </a:r>
            <a:r>
              <a:rPr lang="en-GB" sz="1000" dirty="0"/>
              <a:t>(</a:t>
            </a:r>
            <a:r>
              <a:rPr lang="en-GB" sz="1000" dirty="0" err="1"/>
              <a:t>scoreCanvas</a:t>
            </a:r>
            <a:r>
              <a:rPr lang="en-GB" sz="1000" dirty="0"/>
              <a:t>);      </a:t>
            </a:r>
            <a:r>
              <a:rPr lang="en-GB" sz="1000" dirty="0" err="1"/>
              <a:t>canvTexture.needsUpdate</a:t>
            </a:r>
            <a:r>
              <a:rPr lang="en-GB" sz="1000" dirty="0"/>
              <a:t> = true;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scoreGeo</a:t>
            </a:r>
            <a:r>
              <a:rPr lang="en-GB" sz="1000" dirty="0"/>
              <a:t> = new </a:t>
            </a:r>
            <a:r>
              <a:rPr lang="en-GB" sz="1000" dirty="0" err="1"/>
              <a:t>THREE.PlaneGeometry</a:t>
            </a:r>
            <a:r>
              <a:rPr lang="en-GB" sz="1000" dirty="0"/>
              <a:t>(</a:t>
            </a:r>
            <a:r>
              <a:rPr lang="en-GB" sz="1000" dirty="0" err="1"/>
              <a:t>w,h</a:t>
            </a:r>
            <a:r>
              <a:rPr lang="en-GB" sz="1000" dirty="0"/>
              <a:t>);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scoreMat</a:t>
            </a:r>
            <a:r>
              <a:rPr lang="en-GB" sz="1000" dirty="0"/>
              <a:t> = new </a:t>
            </a:r>
            <a:r>
              <a:rPr lang="en-GB" sz="1000" dirty="0" err="1"/>
              <a:t>THREE.MeshBasicMaterial</a:t>
            </a:r>
            <a:r>
              <a:rPr lang="en-GB" sz="1000" dirty="0"/>
              <a:t>({map: </a:t>
            </a:r>
            <a:r>
              <a:rPr lang="en-GB" sz="1000" dirty="0" err="1"/>
              <a:t>canvTexture</a:t>
            </a:r>
            <a:r>
              <a:rPr lang="en-GB" sz="1000" dirty="0"/>
              <a:t>, side: </a:t>
            </a:r>
            <a:r>
              <a:rPr lang="en-GB" sz="1000" dirty="0" err="1"/>
              <a:t>THREE.DoubleSide</a:t>
            </a:r>
            <a:r>
              <a:rPr lang="en-GB" sz="1000" dirty="0"/>
              <a:t>});      </a:t>
            </a:r>
            <a:r>
              <a:rPr lang="en-GB" sz="1000" dirty="0" err="1"/>
              <a:t>scoreMat.transparent</a:t>
            </a:r>
            <a:r>
              <a:rPr lang="en-GB" sz="1000" dirty="0"/>
              <a:t> = true;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scorePlane</a:t>
            </a:r>
            <a:r>
              <a:rPr lang="en-GB" sz="1000" dirty="0"/>
              <a:t> = new </a:t>
            </a:r>
            <a:r>
              <a:rPr lang="en-GB" sz="1000" dirty="0" err="1"/>
              <a:t>THREE.Mesh</a:t>
            </a:r>
            <a:r>
              <a:rPr lang="en-GB" sz="1000" dirty="0"/>
              <a:t>(</a:t>
            </a:r>
            <a:r>
              <a:rPr lang="en-GB" sz="1000" dirty="0" err="1"/>
              <a:t>scoreGeo,scoreMat</a:t>
            </a:r>
            <a:r>
              <a:rPr lang="en-GB" sz="1000" dirty="0"/>
              <a:t>);      </a:t>
            </a:r>
            <a:r>
              <a:rPr lang="en-GB" sz="1000" dirty="0" err="1"/>
              <a:t>scene.add</a:t>
            </a:r>
            <a:r>
              <a:rPr lang="en-GB" sz="1000" dirty="0"/>
              <a:t>(</a:t>
            </a:r>
            <a:r>
              <a:rPr lang="en-GB" sz="1000" dirty="0" err="1"/>
              <a:t>scorePlane</a:t>
            </a:r>
            <a:r>
              <a:rPr lang="en-GB" sz="1000" dirty="0"/>
              <a:t>);      </a:t>
            </a:r>
            <a:r>
              <a:rPr lang="en-GB" sz="1000" dirty="0" err="1"/>
              <a:t>scorePlane.position.set</a:t>
            </a:r>
            <a:r>
              <a:rPr lang="en-GB" sz="1000" dirty="0"/>
              <a:t>(8,30,100);      function </a:t>
            </a:r>
            <a:r>
              <a:rPr lang="en-GB" sz="1000" dirty="0" err="1"/>
              <a:t>updateScoreGraphic</a:t>
            </a:r>
            <a:r>
              <a:rPr lang="en-GB" sz="1000" dirty="0"/>
              <a:t>(score) {  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scoreCanvas</a:t>
            </a:r>
            <a:r>
              <a:rPr lang="en-GB" sz="1000" dirty="0"/>
              <a:t> = </a:t>
            </a:r>
            <a:r>
              <a:rPr lang="en-GB" sz="1000" dirty="0" err="1"/>
              <a:t>document.createElement</a:t>
            </a:r>
            <a:r>
              <a:rPr lang="en-GB" sz="1000" dirty="0"/>
              <a:t>('canvas');        </a:t>
            </a:r>
            <a:r>
              <a:rPr lang="en-GB" sz="1000" dirty="0" err="1"/>
              <a:t>var</a:t>
            </a:r>
            <a:r>
              <a:rPr lang="en-GB" sz="1000" dirty="0"/>
              <a:t> format = </a:t>
            </a:r>
            <a:r>
              <a:rPr lang="en-GB" sz="1000" dirty="0" err="1"/>
              <a:t>scoreCanvas.getContext</a:t>
            </a:r>
            <a:r>
              <a:rPr lang="en-GB" sz="1000" dirty="0"/>
              <a:t>('2d');        </a:t>
            </a:r>
            <a:r>
              <a:rPr lang="en-GB" sz="1000" dirty="0" err="1"/>
              <a:t>format.font</a:t>
            </a:r>
            <a:r>
              <a:rPr lang="en-GB" sz="1000" dirty="0"/>
              <a:t> = "30px Verdana";        </a:t>
            </a:r>
            <a:r>
              <a:rPr lang="en-GB" sz="1000" dirty="0" err="1"/>
              <a:t>format.fillStyle</a:t>
            </a:r>
            <a:r>
              <a:rPr lang="en-GB" sz="1000" dirty="0"/>
              <a:t> = "</a:t>
            </a:r>
            <a:r>
              <a:rPr lang="en-GB" sz="1000" dirty="0" err="1"/>
              <a:t>rgba</a:t>
            </a:r>
            <a:r>
              <a:rPr lang="en-GB" sz="1000" dirty="0"/>
              <a:t>(67, 57, 69,0.95)";        </a:t>
            </a:r>
            <a:r>
              <a:rPr lang="en-GB" sz="1000" dirty="0" err="1"/>
              <a:t>format.fillText</a:t>
            </a:r>
            <a:r>
              <a:rPr lang="en-GB" sz="1000" dirty="0"/>
              <a:t>('Score: ' + score, w, h);        </a:t>
            </a:r>
            <a:r>
              <a:rPr lang="en-GB" sz="1000" dirty="0" err="1"/>
              <a:t>canvTexture</a:t>
            </a:r>
            <a:r>
              <a:rPr lang="en-GB" sz="1000" dirty="0"/>
              <a:t> = new </a:t>
            </a:r>
            <a:r>
              <a:rPr lang="en-GB" sz="1000" dirty="0" err="1"/>
              <a:t>THREE.CanvasTexture</a:t>
            </a:r>
            <a:r>
              <a:rPr lang="en-GB" sz="1000" dirty="0"/>
              <a:t>(</a:t>
            </a:r>
            <a:r>
              <a:rPr lang="en-GB" sz="1000" dirty="0" err="1"/>
              <a:t>scoreCanvas</a:t>
            </a:r>
            <a:r>
              <a:rPr lang="en-GB" sz="1000" dirty="0"/>
              <a:t>);        </a:t>
            </a:r>
            <a:r>
              <a:rPr lang="en-GB" sz="1000" dirty="0" err="1"/>
              <a:t>scorePlane.material.map</a:t>
            </a:r>
            <a:r>
              <a:rPr lang="en-GB" sz="1000" dirty="0"/>
              <a:t> = </a:t>
            </a:r>
            <a:r>
              <a:rPr lang="en-GB" sz="1000" dirty="0" err="1"/>
              <a:t>canvTexture</a:t>
            </a:r>
            <a:r>
              <a:rPr lang="en-GB" sz="1000" dirty="0"/>
              <a:t>;        }      </a:t>
            </a:r>
            <a:r>
              <a:rPr lang="en-GB" sz="1000" dirty="0" err="1"/>
              <a:t>var</a:t>
            </a:r>
            <a:r>
              <a:rPr lang="en-GB" sz="1000" dirty="0"/>
              <a:t> animate = function (time) {    				</a:t>
            </a:r>
            <a:r>
              <a:rPr lang="en-GB" sz="1000" dirty="0" err="1"/>
              <a:t>requestAnimationFrame</a:t>
            </a:r>
            <a:r>
              <a:rPr lang="en-GB" sz="1000" dirty="0"/>
              <a:t>( animate );            if (</a:t>
            </a:r>
            <a:r>
              <a:rPr lang="en-GB" sz="1000" dirty="0" err="1"/>
              <a:t>camera.position.z</a:t>
            </a:r>
            <a:r>
              <a:rPr lang="en-GB" sz="1000" dirty="0"/>
              <a:t> != 200) {              </a:t>
            </a:r>
            <a:r>
              <a:rPr lang="en-GB" sz="1000" dirty="0" err="1"/>
              <a:t>tween.update</a:t>
            </a:r>
            <a:r>
              <a:rPr lang="en-GB" sz="1000" dirty="0"/>
              <a:t>(time);              </a:t>
            </a:r>
            <a:r>
              <a:rPr lang="en-GB" sz="1000" dirty="0" err="1"/>
              <a:t>camera.lookAt</a:t>
            </a:r>
            <a:r>
              <a:rPr lang="en-GB" sz="1000" dirty="0"/>
              <a:t>(</a:t>
            </a:r>
            <a:r>
              <a:rPr lang="en-GB" sz="1000" dirty="0" err="1"/>
              <a:t>Sphere.position</a:t>
            </a:r>
            <a:r>
              <a:rPr lang="en-GB" sz="1000" dirty="0"/>
              <a:t>);              </a:t>
            </a:r>
            <a:r>
              <a:rPr lang="en-GB" sz="1000" dirty="0" err="1"/>
              <a:t>Sphere.position.set</a:t>
            </a:r>
            <a:r>
              <a:rPr lang="en-GB" sz="1000" dirty="0"/>
              <a:t>(0,0,89);            }            //Calculates deflection from plane            if (</a:t>
            </a:r>
            <a:r>
              <a:rPr lang="en-GB" sz="1000" dirty="0" err="1"/>
              <a:t>deflectionxy</a:t>
            </a:r>
            <a:r>
              <a:rPr lang="en-GB" sz="1000" dirty="0"/>
              <a:t>(50,50,0,0,0,spheremx,spheremy,spheremz)[0] != null) {              results = </a:t>
            </a:r>
            <a:r>
              <a:rPr lang="en-GB" sz="1000" dirty="0" err="1"/>
              <a:t>deflectionxy</a:t>
            </a:r>
            <a:r>
              <a:rPr lang="en-GB" sz="1000" dirty="0"/>
              <a:t>(50,50,0,0,0,spheremx,spheremy,spheremz);              </a:t>
            </a:r>
            <a:r>
              <a:rPr lang="en-GB" sz="1000" dirty="0" err="1"/>
              <a:t>spheremx</a:t>
            </a:r>
            <a:r>
              <a:rPr lang="en-GB" sz="1000" dirty="0"/>
              <a:t> = results[0];              </a:t>
            </a:r>
            <a:r>
              <a:rPr lang="en-GB" sz="1000" dirty="0" err="1"/>
              <a:t>spheremy</a:t>
            </a:r>
            <a:r>
              <a:rPr lang="en-GB" sz="1000" dirty="0"/>
              <a:t> = results[1];              </a:t>
            </a:r>
            <a:r>
              <a:rPr lang="en-GB" sz="1000" dirty="0" err="1"/>
              <a:t>spheremz</a:t>
            </a:r>
            <a:r>
              <a:rPr lang="en-GB" sz="1000" dirty="0"/>
              <a:t> = results[2];              </a:t>
            </a:r>
            <a:r>
              <a:rPr lang="en-GB" sz="1000" dirty="0" err="1"/>
              <a:t>Sphere.position.z</a:t>
            </a:r>
            <a:r>
              <a:rPr lang="en-GB" sz="1000" dirty="0"/>
              <a:t> += </a:t>
            </a:r>
            <a:r>
              <a:rPr lang="en-GB" sz="1000" dirty="0" err="1"/>
              <a:t>spheremz</a:t>
            </a:r>
            <a:r>
              <a:rPr lang="en-GB" sz="1000" dirty="0"/>
              <a:t>;              </a:t>
            </a:r>
            <a:r>
              <a:rPr lang="en-GB" sz="1000" dirty="0" err="1"/>
              <a:t>Sphere.position.x</a:t>
            </a:r>
            <a:r>
              <a:rPr lang="en-GB" sz="1000" dirty="0"/>
              <a:t> += </a:t>
            </a:r>
            <a:r>
              <a:rPr lang="en-GB" sz="1000" dirty="0" err="1"/>
              <a:t>spheremx</a:t>
            </a:r>
            <a:r>
              <a:rPr lang="en-GB" sz="1000" dirty="0"/>
              <a:t>;              </a:t>
            </a:r>
            <a:r>
              <a:rPr lang="en-GB" sz="1000" dirty="0" err="1"/>
              <a:t>Sphere.position.y</a:t>
            </a:r>
            <a:r>
              <a:rPr lang="en-GB" sz="1000" dirty="0"/>
              <a:t> += </a:t>
            </a:r>
            <a:r>
              <a:rPr lang="en-GB" sz="1000" dirty="0" err="1"/>
              <a:t>spheremy</a:t>
            </a:r>
            <a:r>
              <a:rPr lang="en-GB" sz="1000" dirty="0"/>
              <a:t>;}            if ((</a:t>
            </a:r>
            <a:r>
              <a:rPr lang="en-GB" sz="1000" dirty="0" err="1"/>
              <a:t>Sphere.position.y</a:t>
            </a:r>
            <a:r>
              <a:rPr lang="en-GB" sz="1000" dirty="0"/>
              <a:t>) &gt;= 25) {              results = </a:t>
            </a:r>
            <a:r>
              <a:rPr lang="en-GB" sz="1000" dirty="0" err="1"/>
              <a:t>deflectionyz</a:t>
            </a:r>
            <a:r>
              <a:rPr lang="en-GB" sz="1000" dirty="0"/>
              <a:t>(50,spheremy);              </a:t>
            </a:r>
            <a:r>
              <a:rPr lang="en-GB" sz="1000" dirty="0" err="1"/>
              <a:t>spheremy</a:t>
            </a:r>
            <a:r>
              <a:rPr lang="en-GB" sz="1000" dirty="0"/>
              <a:t> = results;              </a:t>
            </a:r>
            <a:r>
              <a:rPr lang="en-GB" sz="1000" dirty="0" err="1"/>
              <a:t>Sphere.position.y</a:t>
            </a:r>
            <a:r>
              <a:rPr lang="en-GB" sz="1000" dirty="0"/>
              <a:t> += </a:t>
            </a:r>
            <a:r>
              <a:rPr lang="en-GB" sz="1000" dirty="0" err="1"/>
              <a:t>spheremy</a:t>
            </a:r>
            <a:r>
              <a:rPr lang="en-GB" sz="1000" dirty="0"/>
              <a:t>;}            if ((</a:t>
            </a:r>
            <a:r>
              <a:rPr lang="en-GB" sz="1000" dirty="0" err="1"/>
              <a:t>Sphere.position.y</a:t>
            </a:r>
            <a:r>
              <a:rPr lang="en-GB" sz="1000" dirty="0"/>
              <a:t>) &lt;= -25) {              results = </a:t>
            </a:r>
            <a:r>
              <a:rPr lang="en-GB" sz="1000" dirty="0" err="1"/>
              <a:t>deflectionyz</a:t>
            </a:r>
            <a:r>
              <a:rPr lang="en-GB" sz="1000" dirty="0"/>
              <a:t>(50,spheremy);              </a:t>
            </a:r>
            <a:r>
              <a:rPr lang="en-GB" sz="1000" dirty="0" err="1"/>
              <a:t>spheremy</a:t>
            </a:r>
            <a:r>
              <a:rPr lang="en-GB" sz="1000" dirty="0"/>
              <a:t> = results;              </a:t>
            </a:r>
            <a:r>
              <a:rPr lang="en-GB" sz="1000" dirty="0" err="1"/>
              <a:t>Sphere.position.y</a:t>
            </a:r>
            <a:r>
              <a:rPr lang="en-GB" sz="1000" dirty="0"/>
              <a:t> += </a:t>
            </a:r>
            <a:r>
              <a:rPr lang="en-GB" sz="1000" dirty="0" err="1"/>
              <a:t>spheremy</a:t>
            </a:r>
            <a:r>
              <a:rPr lang="en-GB" sz="1000" dirty="0"/>
              <a:t>;}            if (</a:t>
            </a:r>
            <a:r>
              <a:rPr lang="en-GB" sz="1000" dirty="0" err="1"/>
              <a:t>Sphere.position.x</a:t>
            </a:r>
            <a:r>
              <a:rPr lang="en-GB" sz="1000" dirty="0"/>
              <a:t> &gt;= 25) {              </a:t>
            </a:r>
            <a:r>
              <a:rPr lang="en-GB" sz="1000" dirty="0" err="1"/>
              <a:t>spheremx</a:t>
            </a:r>
            <a:r>
              <a:rPr lang="en-GB" sz="1000" dirty="0"/>
              <a:t> = </a:t>
            </a:r>
            <a:r>
              <a:rPr lang="en-GB" sz="1000" dirty="0" err="1"/>
              <a:t>deflectionxz</a:t>
            </a:r>
            <a:r>
              <a:rPr lang="en-GB" sz="1000" dirty="0"/>
              <a:t>(25,spheremx);              </a:t>
            </a:r>
            <a:r>
              <a:rPr lang="en-GB" sz="1000" dirty="0" err="1"/>
              <a:t>Sphere.position.x</a:t>
            </a:r>
            <a:r>
              <a:rPr lang="en-GB" sz="1000" dirty="0"/>
              <a:t> += </a:t>
            </a:r>
            <a:r>
              <a:rPr lang="en-GB" sz="1000" dirty="0" err="1"/>
              <a:t>spheremx</a:t>
            </a:r>
            <a:r>
              <a:rPr lang="en-GB" sz="1000" dirty="0"/>
              <a:t>;            }            if (</a:t>
            </a:r>
            <a:r>
              <a:rPr lang="en-GB" sz="1000" dirty="0" err="1"/>
              <a:t>Sphere.position.x</a:t>
            </a:r>
            <a:r>
              <a:rPr lang="en-GB" sz="1000" dirty="0"/>
              <a:t> &lt;= -25) {              </a:t>
            </a:r>
            <a:r>
              <a:rPr lang="en-GB" sz="1000" dirty="0" err="1"/>
              <a:t>spheremx</a:t>
            </a:r>
            <a:r>
              <a:rPr lang="en-GB" sz="1000" dirty="0"/>
              <a:t> = </a:t>
            </a:r>
            <a:r>
              <a:rPr lang="en-GB" sz="1000" dirty="0" err="1"/>
              <a:t>deflectionxz</a:t>
            </a:r>
            <a:r>
              <a:rPr lang="en-GB" sz="1000" dirty="0"/>
              <a:t>(-25,spheremx);              </a:t>
            </a:r>
            <a:r>
              <a:rPr lang="en-GB" sz="1000" dirty="0" err="1"/>
              <a:t>Sphere.position.x</a:t>
            </a:r>
            <a:r>
              <a:rPr lang="en-GB" sz="1000" dirty="0"/>
              <a:t> += </a:t>
            </a:r>
            <a:r>
              <a:rPr lang="en-GB" sz="1000" dirty="0" err="1"/>
              <a:t>spheremx</a:t>
            </a:r>
            <a:r>
              <a:rPr lang="en-GB" sz="1000" dirty="0"/>
              <a:t>;            }            </a:t>
            </a:r>
            <a:r>
              <a:rPr lang="en-GB" sz="1000" dirty="0" err="1"/>
              <a:t>var</a:t>
            </a:r>
            <a:r>
              <a:rPr lang="en-GB" sz="1000" dirty="0"/>
              <a:t> </a:t>
            </a:r>
            <a:r>
              <a:rPr lang="en-GB" sz="1000" dirty="0" err="1"/>
              <a:t>mock_z</a:t>
            </a:r>
            <a:r>
              <a:rPr lang="en-GB" sz="1000" dirty="0"/>
              <a:t> = (</a:t>
            </a:r>
            <a:r>
              <a:rPr lang="en-GB" sz="1000" dirty="0" err="1"/>
              <a:t>playerPlane.position.z</a:t>
            </a:r>
            <a:r>
              <a:rPr lang="en-GB" sz="1000" dirty="0"/>
              <a:t>) - 5; // otherwise the sphere comes through the plane!            if (</a:t>
            </a:r>
            <a:r>
              <a:rPr lang="en-GB" sz="1000" dirty="0" err="1"/>
              <a:t>deflectionxy</a:t>
            </a:r>
            <a:r>
              <a:rPr lang="en-GB" sz="1000" dirty="0"/>
              <a:t>(10,10,playerPlane.position.x, </a:t>
            </a:r>
            <a:r>
              <a:rPr lang="en-GB" sz="1000" dirty="0" err="1"/>
              <a:t>playerPlane.position.y,mock_z,spheremx,spheremy,spheremz</a:t>
            </a:r>
            <a:r>
              <a:rPr lang="en-GB" sz="1000" dirty="0"/>
              <a:t>)[0] != null){              results = </a:t>
            </a:r>
            <a:r>
              <a:rPr lang="en-GB" sz="1000" dirty="0" err="1"/>
              <a:t>deflectionxy</a:t>
            </a:r>
            <a:r>
              <a:rPr lang="en-GB" sz="1000" dirty="0"/>
              <a:t>(10,10,playerPlane.position.x, </a:t>
            </a:r>
            <a:r>
              <a:rPr lang="en-GB" sz="1000" dirty="0" err="1"/>
              <a:t>playerPlane.position.y,mock_z,spheremx,spheremy,spheremz</a:t>
            </a:r>
            <a:r>
              <a:rPr lang="en-GB" sz="1000" dirty="0"/>
              <a:t>);              </a:t>
            </a:r>
            <a:r>
              <a:rPr lang="en-GB" sz="1000" dirty="0" err="1"/>
              <a:t>spheremx</a:t>
            </a:r>
            <a:r>
              <a:rPr lang="en-GB" sz="1000" dirty="0"/>
              <a:t> = results[0];              </a:t>
            </a:r>
            <a:r>
              <a:rPr lang="en-GB" sz="1000" dirty="0" err="1"/>
              <a:t>spheremy</a:t>
            </a:r>
            <a:r>
              <a:rPr lang="en-GB" sz="1000" dirty="0"/>
              <a:t> = results[1];              </a:t>
            </a:r>
            <a:r>
              <a:rPr lang="en-GB" sz="1000" dirty="0" err="1"/>
              <a:t>spheremz</a:t>
            </a:r>
            <a:r>
              <a:rPr lang="en-GB" sz="1000" dirty="0"/>
              <a:t> = results[2];              </a:t>
            </a:r>
            <a:r>
              <a:rPr lang="en-GB" sz="1000" dirty="0" err="1"/>
              <a:t>Sphere.position.z</a:t>
            </a:r>
            <a:r>
              <a:rPr lang="en-GB" sz="1000" dirty="0"/>
              <a:t> += </a:t>
            </a:r>
            <a:r>
              <a:rPr lang="en-GB" sz="1000" dirty="0" err="1"/>
              <a:t>spheremz</a:t>
            </a:r>
            <a:r>
              <a:rPr lang="en-GB" sz="1000" dirty="0"/>
              <a:t>;              </a:t>
            </a:r>
            <a:r>
              <a:rPr lang="en-GB" sz="1000" dirty="0" err="1"/>
              <a:t>Sphere.position.x</a:t>
            </a:r>
            <a:r>
              <a:rPr lang="en-GB" sz="1000" dirty="0"/>
              <a:t> += </a:t>
            </a:r>
            <a:r>
              <a:rPr lang="en-GB" sz="1000" dirty="0" err="1"/>
              <a:t>spheremx</a:t>
            </a:r>
            <a:r>
              <a:rPr lang="en-GB" sz="1000" dirty="0"/>
              <a:t>;              </a:t>
            </a:r>
            <a:r>
              <a:rPr lang="en-GB" sz="1000" dirty="0" err="1"/>
              <a:t>Sphere.position.y</a:t>
            </a:r>
            <a:r>
              <a:rPr lang="en-GB" sz="1000" dirty="0"/>
              <a:t> += </a:t>
            </a:r>
            <a:r>
              <a:rPr lang="en-GB" sz="1000" dirty="0" err="1"/>
              <a:t>spheremy</a:t>
            </a:r>
            <a:r>
              <a:rPr lang="en-GB" sz="1000" dirty="0"/>
              <a:t>;              //changing score              score += 1;}            //in the case that the ball goes behind camera            if (</a:t>
            </a:r>
            <a:r>
              <a:rPr lang="en-GB" sz="1000" dirty="0" err="1"/>
              <a:t>Sphere.position.z</a:t>
            </a:r>
            <a:r>
              <a:rPr lang="en-GB" sz="1000" dirty="0"/>
              <a:t> === 200) {              score = 0;              </a:t>
            </a:r>
            <a:r>
              <a:rPr lang="en-GB" sz="1000" dirty="0" err="1"/>
              <a:t>Sphere.position.set</a:t>
            </a:r>
            <a:r>
              <a:rPr lang="en-GB" sz="1000" dirty="0"/>
              <a:t>(0,0,89);              </a:t>
            </a:r>
            <a:r>
              <a:rPr lang="en-GB" sz="1000" dirty="0" err="1"/>
              <a:t>saveScore</a:t>
            </a:r>
            <a:r>
              <a:rPr lang="en-GB" sz="1000" dirty="0"/>
              <a:t>(score);              </a:t>
            </a:r>
            <a:r>
              <a:rPr lang="en-GB" sz="1000" dirty="0" err="1"/>
              <a:t>spheremz</a:t>
            </a:r>
            <a:r>
              <a:rPr lang="en-GB" sz="1000" dirty="0"/>
              <a:t> = -1;            }            else {              </a:t>
            </a:r>
            <a:r>
              <a:rPr lang="en-GB" sz="1000" dirty="0" err="1"/>
              <a:t>Sphere.position.z</a:t>
            </a:r>
            <a:r>
              <a:rPr lang="en-GB" sz="1000" dirty="0"/>
              <a:t> += </a:t>
            </a:r>
            <a:r>
              <a:rPr lang="en-GB" sz="1000" dirty="0" err="1"/>
              <a:t>spheremz</a:t>
            </a:r>
            <a:r>
              <a:rPr lang="en-GB" sz="1000" dirty="0"/>
              <a:t>;              </a:t>
            </a:r>
            <a:r>
              <a:rPr lang="en-GB" sz="1000" dirty="0" err="1"/>
              <a:t>Sphere.position.x</a:t>
            </a:r>
            <a:r>
              <a:rPr lang="en-GB" sz="1000" dirty="0"/>
              <a:t> += </a:t>
            </a:r>
            <a:r>
              <a:rPr lang="en-GB" sz="1000" dirty="0" err="1"/>
              <a:t>spheremx</a:t>
            </a:r>
            <a:r>
              <a:rPr lang="en-GB" sz="1000" dirty="0"/>
              <a:t>;              </a:t>
            </a:r>
            <a:r>
              <a:rPr lang="en-GB" sz="1000" dirty="0" err="1"/>
              <a:t>Sphere.position.y</a:t>
            </a:r>
            <a:r>
              <a:rPr lang="en-GB" sz="1000" dirty="0"/>
              <a:t> += </a:t>
            </a:r>
            <a:r>
              <a:rPr lang="en-GB" sz="1000" dirty="0" err="1"/>
              <a:t>spheremy</a:t>
            </a:r>
            <a:r>
              <a:rPr lang="en-GB" sz="1000" dirty="0"/>
              <a:t>; }            </a:t>
            </a:r>
            <a:r>
              <a:rPr lang="en-GB" sz="1000" dirty="0" err="1"/>
              <a:t>updateScoreGraphic</a:t>
            </a:r>
            <a:r>
              <a:rPr lang="en-GB" sz="1000" dirty="0"/>
              <a:t>(score);            </a:t>
            </a:r>
            <a:r>
              <a:rPr lang="en-GB" sz="1000" dirty="0" err="1"/>
              <a:t>renderer.render</a:t>
            </a:r>
            <a:r>
              <a:rPr lang="en-GB" sz="1000" dirty="0"/>
              <a:t>(scene, camera);    			};      </a:t>
            </a:r>
            <a:r>
              <a:rPr lang="en-GB" sz="1000" dirty="0" err="1"/>
              <a:t>camera.position.set</a:t>
            </a:r>
            <a:r>
              <a:rPr lang="en-GB" sz="1000" dirty="0"/>
              <a:t>(50,50,50);      //</a:t>
            </a:r>
            <a:r>
              <a:rPr lang="en-GB" sz="1000" dirty="0" err="1"/>
              <a:t>tween.js</a:t>
            </a:r>
            <a:r>
              <a:rPr lang="en-GB" sz="1000" dirty="0"/>
              <a:t> start animation      position = {x: 50, y: 45, z:50, </a:t>
            </a:r>
            <a:r>
              <a:rPr lang="en-GB" sz="1000" dirty="0" err="1"/>
              <a:t>fov</a:t>
            </a:r>
            <a:r>
              <a:rPr lang="en-GB" sz="1000" dirty="0"/>
              <a:t>: 100};      target = {x: 0, y: 0, z:200, </a:t>
            </a:r>
            <a:r>
              <a:rPr lang="en-GB" sz="1000" dirty="0" err="1"/>
              <a:t>fov</a:t>
            </a:r>
            <a:r>
              <a:rPr lang="en-GB" sz="1000" dirty="0"/>
              <a:t>: 50};      tween = new </a:t>
            </a:r>
            <a:r>
              <a:rPr lang="en-GB" sz="1000" dirty="0" err="1"/>
              <a:t>TWEEN.Tween</a:t>
            </a:r>
            <a:r>
              <a:rPr lang="en-GB" sz="1000" dirty="0"/>
              <a:t>(position).to(target,6000).</a:t>
            </a:r>
            <a:r>
              <a:rPr lang="en-GB" sz="1000" dirty="0" err="1"/>
              <a:t>onUpdate</a:t>
            </a:r>
            <a:r>
              <a:rPr lang="en-GB" sz="1000" dirty="0"/>
              <a:t>(function(){        </a:t>
            </a:r>
            <a:r>
              <a:rPr lang="en-GB" sz="1000" dirty="0" err="1"/>
              <a:t>camera.position.x</a:t>
            </a:r>
            <a:r>
              <a:rPr lang="en-GB" sz="1000" dirty="0"/>
              <a:t> = </a:t>
            </a:r>
            <a:r>
              <a:rPr lang="en-GB" sz="1000" dirty="0" err="1"/>
              <a:t>position.x</a:t>
            </a:r>
            <a:r>
              <a:rPr lang="en-GB" sz="1000" dirty="0"/>
              <a:t>;        </a:t>
            </a:r>
            <a:r>
              <a:rPr lang="en-GB" sz="1000" dirty="0" err="1"/>
              <a:t>camera.position.y</a:t>
            </a:r>
            <a:r>
              <a:rPr lang="en-GB" sz="1000" dirty="0"/>
              <a:t> = </a:t>
            </a:r>
            <a:r>
              <a:rPr lang="en-GB" sz="1000" dirty="0" err="1"/>
              <a:t>position.y</a:t>
            </a:r>
            <a:r>
              <a:rPr lang="en-GB" sz="1000" dirty="0"/>
              <a:t>;        </a:t>
            </a:r>
            <a:r>
              <a:rPr lang="en-GB" sz="1000" dirty="0" err="1"/>
              <a:t>camera.position.z</a:t>
            </a:r>
            <a:r>
              <a:rPr lang="en-GB" sz="1000" dirty="0"/>
              <a:t> = </a:t>
            </a:r>
            <a:r>
              <a:rPr lang="en-GB" sz="1000" dirty="0" err="1"/>
              <a:t>position.z</a:t>
            </a:r>
            <a:r>
              <a:rPr lang="en-GB" sz="1000" dirty="0"/>
              <a:t>;        </a:t>
            </a:r>
            <a:r>
              <a:rPr lang="en-GB" sz="1000" dirty="0" err="1"/>
              <a:t>camera.fov</a:t>
            </a:r>
            <a:r>
              <a:rPr lang="en-GB" sz="1000" dirty="0"/>
              <a:t> = </a:t>
            </a:r>
            <a:r>
              <a:rPr lang="en-GB" sz="1000" dirty="0" err="1"/>
              <a:t>position.fov</a:t>
            </a:r>
            <a:r>
              <a:rPr lang="en-GB" sz="1000" dirty="0"/>
              <a:t>;        </a:t>
            </a:r>
            <a:r>
              <a:rPr lang="en-GB" sz="1000" dirty="0" err="1"/>
              <a:t>camera.updateProjectionMatrix</a:t>
            </a:r>
            <a:r>
              <a:rPr lang="en-GB" sz="1000" dirty="0"/>
              <a:t>();      }).easing(</a:t>
            </a:r>
            <a:r>
              <a:rPr lang="en-GB" sz="1000" dirty="0" err="1"/>
              <a:t>TWEEN.Easing.Quadratic.Out</a:t>
            </a:r>
            <a:r>
              <a:rPr lang="en-GB" sz="1000" dirty="0"/>
              <a:t>).start();      animate();    &lt;/script&gt;  &lt;/div&gt;  &lt;/body&gt;&lt;/html&gt;</a:t>
            </a:r>
          </a:p>
        </p:txBody>
      </p:sp>
    </p:spTree>
    <p:extLst>
      <p:ext uri="{BB962C8B-B14F-4D97-AF65-F5344CB8AC3E}">
        <p14:creationId xmlns:p14="http://schemas.microsoft.com/office/powerpoint/2010/main" val="2778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Javascript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Javascript</a:t>
            </a:r>
            <a:r>
              <a:rPr lang="en-GB" dirty="0" smtClean="0"/>
              <a:t> is a language used to code web applications. It might look complicated at first, but its very similar to Python.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381371"/>
              </p:ext>
            </p:extLst>
          </p:nvPr>
        </p:nvGraphicFramePr>
        <p:xfrm>
          <a:off x="418452" y="2703448"/>
          <a:ext cx="11375757" cy="2906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1919"/>
                <a:gridCol w="3791919"/>
                <a:gridCol w="3791919"/>
              </a:tblGrid>
              <a:tr h="395375">
                <a:tc>
                  <a:txBody>
                    <a:bodyPr/>
                    <a:lstStyle/>
                    <a:p>
                      <a:r>
                        <a:rPr lang="en-GB" dirty="0" smtClean="0"/>
                        <a:t>Construct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Javascript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Python</a:t>
                      </a:r>
                      <a:endParaRPr lang="en-GB" dirty="0"/>
                    </a:p>
                  </a:txBody>
                  <a:tcPr/>
                </a:tc>
              </a:tr>
              <a:tr h="682428">
                <a:tc>
                  <a:txBody>
                    <a:bodyPr/>
                    <a:lstStyle/>
                    <a:p>
                      <a:r>
                        <a:rPr lang="en-GB" dirty="0" smtClean="0"/>
                        <a:t>Define a variable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rgbClr val="7030A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var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myVariable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= 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”Hello</a:t>
                      </a:r>
                      <a:r>
                        <a:rPr lang="en-GB" baseline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 World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”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;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latin typeface="Menlo" charset="0"/>
                          <a:ea typeface="Menlo" charset="0"/>
                          <a:cs typeface="Menlo" charset="0"/>
                        </a:rPr>
                        <a:t>myVariable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= </a:t>
                      </a:r>
                      <a:r>
                        <a:rPr lang="en-GB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”Hello</a:t>
                      </a:r>
                      <a:r>
                        <a:rPr lang="en-GB" baseline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 World”</a:t>
                      </a:r>
                      <a:endParaRPr lang="en-GB" dirty="0">
                        <a:solidFill>
                          <a:srgbClr val="00B050"/>
                        </a:solidFill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  <a:tr h="395375">
                <a:tc>
                  <a:txBody>
                    <a:bodyPr/>
                    <a:lstStyle/>
                    <a:p>
                      <a:r>
                        <a:rPr lang="en-GB" dirty="0" smtClean="0"/>
                        <a:t>Make</a:t>
                      </a:r>
                      <a:r>
                        <a:rPr lang="en-GB" baseline="0" dirty="0" smtClean="0"/>
                        <a:t> an IF statement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if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(colour ==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baseline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“yellow”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) {</a:t>
                      </a:r>
                    </a:p>
                    <a:p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 code</a:t>
                      </a:r>
                      <a:r>
                        <a:rPr lang="mr-IN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…</a:t>
                      </a:r>
                      <a:endParaRPr lang="en-GB" dirty="0" smtClean="0">
                        <a:latin typeface="Menlo" charset="0"/>
                        <a:ea typeface="Menlo" charset="0"/>
                        <a:cs typeface="Menlo" charset="0"/>
                      </a:endParaRPr>
                    </a:p>
                    <a:p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 }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if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colour ==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baseline="0" dirty="0" smtClean="0">
                          <a:solidFill>
                            <a:srgbClr val="00B05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“yellow”:</a:t>
                      </a:r>
                    </a:p>
                    <a:p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 code</a:t>
                      </a:r>
                      <a:r>
                        <a:rPr lang="mr-IN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…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  <a:tr h="395375">
                <a:tc>
                  <a:txBody>
                    <a:bodyPr/>
                    <a:lstStyle/>
                    <a:p>
                      <a:r>
                        <a:rPr lang="en-GB" dirty="0" smtClean="0"/>
                        <a:t>Define a function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function </a:t>
                      </a:r>
                      <a:r>
                        <a:rPr lang="en-GB" dirty="0" smtClean="0">
                          <a:solidFill>
                            <a:srgbClr val="0070C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add12</a:t>
                      </a:r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(number) {</a:t>
                      </a:r>
                    </a:p>
                    <a:p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return number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+ 12;</a:t>
                      </a:r>
                    </a:p>
                    <a:p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 }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def</a:t>
                      </a:r>
                      <a:r>
                        <a:rPr lang="en-GB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 </a:t>
                      </a:r>
                      <a:r>
                        <a:rPr lang="en-GB" baseline="0" dirty="0" smtClean="0">
                          <a:solidFill>
                            <a:srgbClr val="0070C0"/>
                          </a:solidFill>
                          <a:latin typeface="Menlo" charset="0"/>
                          <a:ea typeface="Menlo" charset="0"/>
                          <a:cs typeface="Menlo" charset="0"/>
                        </a:rPr>
                        <a:t>add12</a:t>
                      </a:r>
                      <a:r>
                        <a:rPr lang="en-GB" baseline="0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(number):</a:t>
                      </a:r>
                    </a:p>
                    <a:p>
                      <a:r>
                        <a:rPr lang="en-GB" dirty="0" smtClean="0">
                          <a:latin typeface="Menlo" charset="0"/>
                          <a:ea typeface="Menlo" charset="0"/>
                          <a:cs typeface="Menlo" charset="0"/>
                        </a:rPr>
                        <a:t>    return number + 12</a:t>
                      </a:r>
                      <a:endParaRPr lang="en-GB" dirty="0">
                        <a:latin typeface="Menlo" charset="0"/>
                        <a:ea typeface="Menlo" charset="0"/>
                        <a:cs typeface="Menlo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888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does this code do?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913" y="2390775"/>
            <a:ext cx="8826500" cy="2933700"/>
          </a:xfrm>
        </p:spPr>
      </p:pic>
    </p:spTree>
    <p:extLst>
      <p:ext uri="{BB962C8B-B14F-4D97-AF65-F5344CB8AC3E}">
        <p14:creationId xmlns:p14="http://schemas.microsoft.com/office/powerpoint/2010/main" val="136294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PHP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3" y="2416175"/>
            <a:ext cx="4178300" cy="2882900"/>
          </a:xfrm>
        </p:spPr>
      </p:pic>
    </p:spTree>
    <p:extLst>
      <p:ext uri="{BB962C8B-B14F-4D97-AF65-F5344CB8AC3E}">
        <p14:creationId xmlns:p14="http://schemas.microsoft.com/office/powerpoint/2010/main" val="785422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Let’s do a competition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918331" y="2733786"/>
            <a:ext cx="6416298" cy="224725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 smtClean="0"/>
              <a:t>Who can get the highest score?</a:t>
            </a:r>
            <a:endParaRPr lang="en-GB" sz="3600" b="1" dirty="0"/>
          </a:p>
        </p:txBody>
      </p:sp>
      <p:sp>
        <p:nvSpPr>
          <p:cNvPr id="5" name="Rectangle 4"/>
          <p:cNvSpPr/>
          <p:nvPr/>
        </p:nvSpPr>
        <p:spPr>
          <a:xfrm>
            <a:off x="2572750" y="1845733"/>
            <a:ext cx="7107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GB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www.penston.net</a:t>
            </a:r>
            <a:endParaRPr lang="en-GB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4263" y="4987126"/>
            <a:ext cx="5331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 smtClean="0">
                <a:latin typeface="Menlo" charset="0"/>
                <a:ea typeface="Menlo" charset="0"/>
                <a:cs typeface="Menlo" charset="0"/>
              </a:rPr>
              <a:t>Prizes for the highest scorer!</a:t>
            </a:r>
            <a:endParaRPr lang="en-GB" sz="3600" dirty="0">
              <a:latin typeface="Menlo" charset="0"/>
              <a:ea typeface="Menlo" charset="0"/>
              <a:cs typeface="Menlo" charset="0"/>
            </a:endParaRP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1" t="17674" r="23339" b="13363"/>
          <a:stretch/>
        </p:blipFill>
        <p:spPr>
          <a:xfrm>
            <a:off x="0" y="4081483"/>
            <a:ext cx="2629904" cy="218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645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75</TotalTime>
  <Words>1127</Words>
  <Application>Microsoft Macintosh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Mangal</vt:lpstr>
      <vt:lpstr>Menlo</vt:lpstr>
      <vt:lpstr>Arial</vt:lpstr>
      <vt:lpstr>Retrospect</vt:lpstr>
      <vt:lpstr>Coding Club</vt:lpstr>
      <vt:lpstr>Fun Session</vt:lpstr>
      <vt:lpstr>I have made a game…</vt:lpstr>
      <vt:lpstr>3D Pong!</vt:lpstr>
      <vt:lpstr>The Code!</vt:lpstr>
      <vt:lpstr>Javascript</vt:lpstr>
      <vt:lpstr>What does this code do?</vt:lpstr>
      <vt:lpstr>PHP</vt:lpstr>
      <vt:lpstr>Let’s do a competition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Microsoft Office User</cp:lastModifiedBy>
  <cp:revision>5</cp:revision>
  <cp:lastPrinted>2019-04-09T23:02:00Z</cp:lastPrinted>
  <dcterms:created xsi:type="dcterms:W3CDTF">2018-02-19T19:15:34Z</dcterms:created>
  <dcterms:modified xsi:type="dcterms:W3CDTF">2019-04-09T23:02:23Z</dcterms:modified>
</cp:coreProperties>
</file>