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28"/>
    <p:restoredTop sz="94643"/>
  </p:normalViewPr>
  <p:slideViewPr>
    <p:cSldViewPr snapToGrid="0" snapToObjects="1">
      <p:cViewPr varScale="1">
        <p:scale>
          <a:sx n="90" d="100"/>
          <a:sy n="90" d="100"/>
        </p:scale>
        <p:origin x="90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796E-B5EC-5443-B062-C9A153C416AF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0CBF-62FB-7F4D-906C-8C60EE91B812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380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796E-B5EC-5443-B062-C9A153C416AF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0CBF-62FB-7F4D-906C-8C60EE91B8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5833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796E-B5EC-5443-B062-C9A153C416AF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0CBF-62FB-7F4D-906C-8C60EE91B8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2888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796E-B5EC-5443-B062-C9A153C416AF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0CBF-62FB-7F4D-906C-8C60EE91B8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6468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796E-B5EC-5443-B062-C9A153C416AF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0CBF-62FB-7F4D-906C-8C60EE91B812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1456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796E-B5EC-5443-B062-C9A153C416AF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0CBF-62FB-7F4D-906C-8C60EE91B8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625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796E-B5EC-5443-B062-C9A153C416AF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0CBF-62FB-7F4D-906C-8C60EE91B8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4799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796E-B5EC-5443-B062-C9A153C416AF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0CBF-62FB-7F4D-906C-8C60EE91B8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3799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796E-B5EC-5443-B062-C9A153C416AF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0CBF-62FB-7F4D-906C-8C60EE91B8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350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89E9796E-B5EC-5443-B062-C9A153C416AF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9480CBF-62FB-7F4D-906C-8C60EE91B8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728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9796E-B5EC-5443-B062-C9A153C416AF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0CBF-62FB-7F4D-906C-8C60EE91B8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868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9E9796E-B5EC-5443-B062-C9A153C416AF}" type="datetimeFigureOut">
              <a:rPr lang="en-GB" smtClean="0"/>
              <a:t>09/04/2019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9480CBF-62FB-7F4D-906C-8C60EE91B812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6886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exercism.io/tracks/python/exercises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Coding Club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Friday 7</a:t>
            </a:r>
            <a:r>
              <a:rPr lang="en-GB" baseline="30000" dirty="0" smtClean="0"/>
              <a:t>th</a:t>
            </a:r>
            <a:r>
              <a:rPr lang="en-GB" dirty="0" smtClean="0"/>
              <a:t> December 2018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2687479" y="442706"/>
            <a:ext cx="38147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ACKNOWEDGEMENT</a:t>
            </a:r>
            <a:r>
              <a:rPr lang="en-GB" dirty="0" smtClean="0"/>
              <a:t>: The </a:t>
            </a:r>
            <a:r>
              <a:rPr lang="en-GB" dirty="0" err="1"/>
              <a:t>G</a:t>
            </a:r>
            <a:r>
              <a:rPr lang="en-GB" dirty="0" err="1" smtClean="0"/>
              <a:t>igasecond</a:t>
            </a:r>
            <a:r>
              <a:rPr lang="en-GB" dirty="0" smtClean="0"/>
              <a:t> idea was taken from the brilliant Python exercise website </a:t>
            </a:r>
            <a:r>
              <a:rPr lang="en-GB" b="1" i="1" dirty="0" err="1" smtClean="0"/>
              <a:t>Exercism</a:t>
            </a:r>
            <a:r>
              <a:rPr lang="en-GB" dirty="0" smtClean="0"/>
              <a:t>.</a:t>
            </a:r>
          </a:p>
          <a:p>
            <a:r>
              <a:rPr lang="en-GB" dirty="0" smtClean="0">
                <a:hlinkClick r:id="rId2"/>
              </a:rPr>
              <a:t>https</a:t>
            </a:r>
            <a:r>
              <a:rPr lang="en-GB" dirty="0">
                <a:hlinkClick r:id="rId2"/>
              </a:rPr>
              <a:t>://</a:t>
            </a:r>
            <a:r>
              <a:rPr lang="en-GB" dirty="0" smtClean="0">
                <a:hlinkClick r:id="rId2"/>
              </a:rPr>
              <a:t>exercism.io/tracks/python/exercises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The ”You” timer shown later was my own idea.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870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code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26" y="2780145"/>
            <a:ext cx="8363868" cy="2596284"/>
          </a:xfrm>
        </p:spPr>
      </p:pic>
    </p:spTree>
    <p:extLst>
      <p:ext uri="{BB962C8B-B14F-4D97-AF65-F5344CB8AC3E}">
        <p14:creationId xmlns:p14="http://schemas.microsoft.com/office/powerpoint/2010/main" val="2013395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Guess My Number Game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260" y="1997075"/>
            <a:ext cx="5270500" cy="3721100"/>
          </a:xfrm>
        </p:spPr>
      </p:pic>
      <p:sp>
        <p:nvSpPr>
          <p:cNvPr id="5" name="TextBox 4"/>
          <p:cNvSpPr txBox="1"/>
          <p:nvPr/>
        </p:nvSpPr>
        <p:spPr>
          <a:xfrm>
            <a:off x="822960" y="1858297"/>
            <a:ext cx="19939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For the first few minutes, you are welcome to finish off your code from the Guess my Number game.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415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Gigasecond</a:t>
            </a:r>
            <a:r>
              <a:rPr lang="en-GB" dirty="0" smtClean="0"/>
              <a:t>: Time and Date Module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2400" dirty="0" smtClean="0"/>
              <a:t>1 </a:t>
            </a:r>
            <a:r>
              <a:rPr lang="en-GB" sz="2400" dirty="0" err="1" smtClean="0"/>
              <a:t>Gigasecond</a:t>
            </a:r>
            <a:r>
              <a:rPr lang="en-GB" sz="2400" dirty="0" smtClean="0"/>
              <a:t> = 1 billion seconds.</a:t>
            </a:r>
          </a:p>
          <a:p>
            <a:pPr algn="ctr"/>
            <a:r>
              <a:rPr lang="en-GB" sz="2800" b="1" i="1" dirty="0" smtClean="0"/>
              <a:t>Today, we will make a calculator which works out when somebody becomes a billion seconds old!</a:t>
            </a:r>
            <a:endParaRPr lang="en-GB" sz="24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5726545" y="3669143"/>
            <a:ext cx="28725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We have used the random module to make our guess my number game.</a:t>
            </a:r>
          </a:p>
          <a:p>
            <a:endParaRPr lang="en-GB" dirty="0"/>
          </a:p>
          <a:p>
            <a:r>
              <a:rPr lang="en-GB" dirty="0" smtClean="0"/>
              <a:t>Other modules, like the ‘date time’ module, allow us to bring just that into our programming.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30314" y="3915364"/>
            <a:ext cx="385572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Find Birthday</a:t>
            </a:r>
          </a:p>
          <a:p>
            <a:pPr marL="285750" indent="-285750">
              <a:buFont typeface="Arial" charset="0"/>
              <a:buChar char="•"/>
            </a:pP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Add a billion seconds</a:t>
            </a:r>
          </a:p>
          <a:p>
            <a:pPr marL="285750" indent="-285750">
              <a:buFont typeface="Arial" charset="0"/>
              <a:buChar char="•"/>
            </a:pP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Output result</a:t>
            </a:r>
            <a:endParaRPr lang="en-GB" sz="2800" dirty="0">
              <a:latin typeface="Menlo" charset="0"/>
              <a:ea typeface="Menlo" charset="0"/>
              <a:cs typeface="Menl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20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Date Time Module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date time module has lots of different functions that we can use.</a:t>
            </a:r>
          </a:p>
          <a:p>
            <a:r>
              <a:rPr lang="en-GB" dirty="0" smtClean="0"/>
              <a:t>Here are the two we will need for today:</a:t>
            </a:r>
          </a:p>
          <a:p>
            <a:endParaRPr lang="en-GB" sz="1600" dirty="0" smtClean="0"/>
          </a:p>
          <a:p>
            <a:pPr lvl="1"/>
            <a:r>
              <a:rPr lang="en-GB" sz="2800" dirty="0" err="1" smtClean="0"/>
              <a:t>timedelta</a:t>
            </a:r>
            <a:r>
              <a:rPr lang="en-GB" sz="2800" dirty="0" smtClean="0"/>
              <a:t>: Time delta is a function which creates a </a:t>
            </a:r>
            <a:r>
              <a:rPr lang="en-GB" sz="2800" i="1" dirty="0" smtClean="0"/>
              <a:t>change in time</a:t>
            </a:r>
            <a:r>
              <a:rPr lang="en-GB" sz="2800" dirty="0" smtClean="0"/>
              <a:t>. E.g. 1,000,000,000 seconds.</a:t>
            </a:r>
          </a:p>
          <a:p>
            <a:pPr lvl="1"/>
            <a:endParaRPr lang="en-GB" sz="2800" dirty="0"/>
          </a:p>
          <a:p>
            <a:pPr lvl="1"/>
            <a:r>
              <a:rPr lang="en-GB" sz="2800" dirty="0" err="1" smtClean="0"/>
              <a:t>datetime.date</a:t>
            </a:r>
            <a:r>
              <a:rPr lang="en-GB" sz="2800" dirty="0" smtClean="0"/>
              <a:t>: creates the date object e.g. your birthday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126056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Syntax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822959" y="1845734"/>
            <a:ext cx="385572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Find Birthday</a:t>
            </a:r>
          </a:p>
          <a:p>
            <a:pPr marL="285750" indent="-285750">
              <a:buFont typeface="Arial" charset="0"/>
              <a:buChar char="•"/>
            </a:pP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Add a billion seconds</a:t>
            </a:r>
          </a:p>
          <a:p>
            <a:pPr marL="285750" indent="-285750">
              <a:buFont typeface="Arial" charset="0"/>
              <a:buChar char="•"/>
            </a:pP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Output result</a:t>
            </a:r>
            <a:endParaRPr lang="en-GB" sz="2800" dirty="0"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171" y="3769989"/>
            <a:ext cx="879301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To enter the birthday:</a:t>
            </a:r>
          </a:p>
          <a:p>
            <a:endParaRPr lang="en-GB" sz="2400" dirty="0"/>
          </a:p>
          <a:p>
            <a:r>
              <a:rPr lang="en-GB" sz="2100" dirty="0" smtClean="0">
                <a:latin typeface="Menlo" charset="0"/>
                <a:ea typeface="Menlo" charset="0"/>
                <a:cs typeface="Menlo" charset="0"/>
              </a:rPr>
              <a:t>birthday = </a:t>
            </a:r>
            <a:r>
              <a:rPr lang="en-GB" sz="2100" dirty="0" err="1" smtClean="0">
                <a:latin typeface="Menlo" charset="0"/>
                <a:ea typeface="Menlo" charset="0"/>
                <a:cs typeface="Menlo" charset="0"/>
              </a:rPr>
              <a:t>datetime.datetime.date</a:t>
            </a:r>
            <a:r>
              <a:rPr lang="en-GB" sz="2100" dirty="0" smtClean="0">
                <a:latin typeface="Menlo" charset="0"/>
                <a:ea typeface="Menlo" charset="0"/>
                <a:cs typeface="Menlo" charset="0"/>
              </a:rPr>
              <a:t>(year, month, day)</a:t>
            </a:r>
            <a:endParaRPr lang="en-GB" sz="2100" dirty="0"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171" y="4831818"/>
            <a:ext cx="879301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To enter the </a:t>
            </a:r>
            <a:r>
              <a:rPr lang="en-GB" dirty="0" err="1" smtClean="0"/>
              <a:t>timedelta</a:t>
            </a:r>
            <a:r>
              <a:rPr lang="en-GB" dirty="0" smtClean="0"/>
              <a:t>:</a:t>
            </a:r>
          </a:p>
          <a:p>
            <a:endParaRPr lang="en-GB" sz="2400" dirty="0"/>
          </a:p>
          <a:p>
            <a:r>
              <a:rPr lang="en-GB" sz="2100" dirty="0" err="1" smtClean="0">
                <a:latin typeface="Menlo" charset="0"/>
                <a:ea typeface="Menlo" charset="0"/>
                <a:cs typeface="Menlo" charset="0"/>
              </a:rPr>
              <a:t>gigasecond</a:t>
            </a:r>
            <a:r>
              <a:rPr lang="en-GB" sz="2100" dirty="0" smtClean="0">
                <a:latin typeface="Menlo" charset="0"/>
                <a:ea typeface="Menlo" charset="0"/>
                <a:cs typeface="Menlo" charset="0"/>
              </a:rPr>
              <a:t> = </a:t>
            </a:r>
            <a:r>
              <a:rPr lang="en-GB" sz="2100" dirty="0" err="1" smtClean="0">
                <a:latin typeface="Menlo" charset="0"/>
                <a:ea typeface="Menlo" charset="0"/>
                <a:cs typeface="Menlo" charset="0"/>
              </a:rPr>
              <a:t>datetime.timedelta</a:t>
            </a:r>
            <a:r>
              <a:rPr lang="en-GB" sz="2100" dirty="0" smtClean="0">
                <a:latin typeface="Menlo" charset="0"/>
                <a:ea typeface="Menlo" charset="0"/>
                <a:cs typeface="Menlo" charset="0"/>
              </a:rPr>
              <a:t>(seconds=XXXXX)</a:t>
            </a:r>
            <a:endParaRPr lang="en-GB" sz="2100" dirty="0"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68505" y="2708160"/>
            <a:ext cx="21982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You can simply add these two variables and then print the result.</a:t>
            </a:r>
            <a:endParaRPr lang="en-GB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5531195" y="3661616"/>
            <a:ext cx="637310" cy="5741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936013" y="1773771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Menlo" charset="0"/>
                <a:ea typeface="Menlo" charset="0"/>
                <a:cs typeface="Menlo" charset="0"/>
              </a:rPr>
              <a:t>import</a:t>
            </a: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 </a:t>
            </a:r>
            <a:r>
              <a:rPr lang="en-GB" sz="2800" dirty="0" err="1" smtClean="0">
                <a:latin typeface="Menlo" charset="0"/>
                <a:ea typeface="Menlo" charset="0"/>
                <a:cs typeface="Menlo" charset="0"/>
              </a:rPr>
              <a:t>datetime</a:t>
            </a:r>
            <a:endParaRPr lang="en-GB" sz="2800" dirty="0">
              <a:latin typeface="Menlo" charset="0"/>
              <a:ea typeface="Menlo" charset="0"/>
              <a:cs typeface="Menl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776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Code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819" y="2457161"/>
            <a:ext cx="6786081" cy="2373457"/>
          </a:xfrm>
        </p:spPr>
      </p:pic>
    </p:spTree>
    <p:extLst>
      <p:ext uri="{BB962C8B-B14F-4D97-AF65-F5344CB8AC3E}">
        <p14:creationId xmlns:p14="http://schemas.microsoft.com/office/powerpoint/2010/main" val="584356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Make a ‘You’ Stopwatch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Now we know how to use the date time module, we can calculate how long we have been alive for exactly!</a:t>
            </a:r>
          </a:p>
          <a:p>
            <a:r>
              <a:rPr lang="en-GB" dirty="0" smtClean="0"/>
              <a:t>What are the steps going to be??</a:t>
            </a:r>
          </a:p>
        </p:txBody>
      </p:sp>
    </p:spTree>
    <p:extLst>
      <p:ext uri="{BB962C8B-B14F-4D97-AF65-F5344CB8AC3E}">
        <p14:creationId xmlns:p14="http://schemas.microsoft.com/office/powerpoint/2010/main" val="735424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Make a ‘You’ Stopwatch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Now we know how to use the date time module, we can calculate how long we have been alive for exactly!</a:t>
            </a:r>
          </a:p>
          <a:p>
            <a:r>
              <a:rPr lang="en-GB" dirty="0" smtClean="0"/>
              <a:t>What are the steps going to be??</a:t>
            </a:r>
          </a:p>
          <a:p>
            <a:pPr lvl="1"/>
            <a:r>
              <a:rPr lang="en-GB" dirty="0" smtClean="0"/>
              <a:t>Find your birthday</a:t>
            </a:r>
          </a:p>
          <a:p>
            <a:pPr lvl="1"/>
            <a:r>
              <a:rPr lang="en-GB" dirty="0" smtClean="0"/>
              <a:t>Find the current </a:t>
            </a:r>
            <a:r>
              <a:rPr lang="en-GB" dirty="0" err="1" smtClean="0"/>
              <a:t>datetime</a:t>
            </a:r>
            <a:endParaRPr lang="en-GB" dirty="0" smtClean="0"/>
          </a:p>
          <a:p>
            <a:pPr lvl="1"/>
            <a:r>
              <a:rPr lang="en-GB" dirty="0" smtClean="0"/>
              <a:t>Subtract and print!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93818" y="5201950"/>
            <a:ext cx="66501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Hint: to find the current date and time</a:t>
            </a:r>
            <a:r>
              <a:rPr lang="mr-IN" dirty="0" smtClean="0"/>
              <a:t>…</a:t>
            </a:r>
            <a:endParaRPr lang="en-GB" dirty="0" smtClean="0"/>
          </a:p>
          <a:p>
            <a:endParaRPr lang="en-GB" dirty="0"/>
          </a:p>
          <a:p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now = </a:t>
            </a:r>
            <a:r>
              <a:rPr lang="en-GB" sz="2400" dirty="0" err="1" smtClean="0">
                <a:latin typeface="Menlo" charset="0"/>
                <a:ea typeface="Menlo" charset="0"/>
                <a:cs typeface="Menlo" charset="0"/>
              </a:rPr>
              <a:t>datetime.datetime.today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()</a:t>
            </a:r>
            <a:endParaRPr lang="en-GB" sz="2400" dirty="0">
              <a:latin typeface="Menlo" charset="0"/>
              <a:ea typeface="Menlo" charset="0"/>
              <a:cs typeface="Menl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055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Make a ‘You’ Stopwatch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822960" y="3031407"/>
            <a:ext cx="66501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Hint: to find the current date and time</a:t>
            </a:r>
            <a:r>
              <a:rPr lang="mr-IN" dirty="0" smtClean="0"/>
              <a:t>…</a:t>
            </a:r>
            <a:endParaRPr lang="en-GB" dirty="0" smtClean="0"/>
          </a:p>
          <a:p>
            <a:endParaRPr lang="en-GB" dirty="0"/>
          </a:p>
          <a:p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now = </a:t>
            </a:r>
            <a:r>
              <a:rPr lang="en-GB" sz="2400" dirty="0" err="1" smtClean="0">
                <a:latin typeface="Menlo" charset="0"/>
                <a:ea typeface="Menlo" charset="0"/>
                <a:cs typeface="Menlo" charset="0"/>
              </a:rPr>
              <a:t>datetime.datetime.today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()</a:t>
            </a:r>
            <a:endParaRPr lang="en-GB" sz="2400" dirty="0"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72263" y="4402632"/>
            <a:ext cx="35934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charset="0"/>
              <a:buChar char="•"/>
            </a:pPr>
            <a:r>
              <a:rPr lang="en-GB" sz="2400" dirty="0" smtClean="0"/>
              <a:t>Find your birthday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2400" dirty="0" smtClean="0"/>
              <a:t>Find the current </a:t>
            </a:r>
            <a:r>
              <a:rPr lang="en-GB" sz="2400" dirty="0" err="1" smtClean="0"/>
              <a:t>datetime</a:t>
            </a:r>
            <a:endParaRPr lang="en-GB" sz="2400" dirty="0" smtClean="0"/>
          </a:p>
          <a:p>
            <a:pPr marL="742950" lvl="1" indent="-285750">
              <a:buFont typeface="Arial" charset="0"/>
              <a:buChar char="•"/>
            </a:pPr>
            <a:r>
              <a:rPr lang="en-GB" sz="2400" dirty="0" smtClean="0"/>
              <a:t>Subtract and print!</a:t>
            </a:r>
          </a:p>
        </p:txBody>
      </p:sp>
      <p:sp>
        <p:nvSpPr>
          <p:cNvPr id="8" name="Rectangle 7"/>
          <p:cNvSpPr/>
          <p:nvPr/>
        </p:nvSpPr>
        <p:spPr>
          <a:xfrm>
            <a:off x="203198" y="4199171"/>
            <a:ext cx="5985165" cy="19765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203198" y="4499615"/>
            <a:ext cx="6114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Create a date time object with birthday as </a:t>
            </a:r>
            <a:r>
              <a:rPr lang="en-GB" smtClean="0"/>
              <a:t>this stays the same</a:t>
            </a:r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277091" y="4199171"/>
            <a:ext cx="4784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Menlo" charset="0"/>
                <a:ea typeface="Menlo" charset="0"/>
                <a:cs typeface="Menlo" charset="0"/>
              </a:rPr>
              <a:t>import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  <a:latin typeface="Menlo" charset="0"/>
                <a:ea typeface="Menlo" charset="0"/>
                <a:cs typeface="Menlo" charset="0"/>
              </a:rPr>
              <a:t> </a:t>
            </a:r>
            <a:r>
              <a:rPr lang="en-GB" dirty="0" err="1" smtClean="0">
                <a:latin typeface="Menlo" charset="0"/>
                <a:ea typeface="Menlo" charset="0"/>
                <a:cs typeface="Menlo" charset="0"/>
              </a:rPr>
              <a:t>datetime</a:t>
            </a:r>
            <a:endParaRPr lang="en-GB" dirty="0"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11" name="Curved Right Arrow 10"/>
          <p:cNvSpPr/>
          <p:nvPr/>
        </p:nvSpPr>
        <p:spPr>
          <a:xfrm flipV="1">
            <a:off x="794327" y="4940728"/>
            <a:ext cx="517236" cy="112683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-52753" y="5275961"/>
            <a:ext cx="1213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While loop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1367040" y="5039680"/>
            <a:ext cx="1283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mtClean="0"/>
              <a:t>Find ‘now’</a:t>
            </a:r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1367040" y="5479978"/>
            <a:ext cx="282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Print </a:t>
            </a:r>
            <a:r>
              <a:rPr lang="en-GB" smtClean="0"/>
              <a:t>now subtract birthday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822960" y="1817477"/>
            <a:ext cx="879301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To enter the birthday:</a:t>
            </a:r>
          </a:p>
          <a:p>
            <a:endParaRPr lang="en-GB" sz="2400" dirty="0"/>
          </a:p>
          <a:p>
            <a:r>
              <a:rPr lang="en-GB" sz="2100" dirty="0" smtClean="0">
                <a:latin typeface="Menlo" charset="0"/>
                <a:ea typeface="Menlo" charset="0"/>
                <a:cs typeface="Menlo" charset="0"/>
              </a:rPr>
              <a:t>birthday = </a:t>
            </a:r>
            <a:r>
              <a:rPr lang="en-GB" sz="2100" dirty="0" err="1" smtClean="0">
                <a:latin typeface="Menlo" charset="0"/>
                <a:ea typeface="Menlo" charset="0"/>
                <a:cs typeface="Menlo" charset="0"/>
              </a:rPr>
              <a:t>datetime.datetime.date</a:t>
            </a:r>
            <a:r>
              <a:rPr lang="en-GB" sz="2100" dirty="0" smtClean="0">
                <a:latin typeface="Menlo" charset="0"/>
                <a:ea typeface="Menlo" charset="0"/>
                <a:cs typeface="Menlo" charset="0"/>
              </a:rPr>
              <a:t>(year, month, day)</a:t>
            </a:r>
            <a:endParaRPr lang="en-GB" sz="2100" dirty="0">
              <a:latin typeface="Menlo" charset="0"/>
              <a:ea typeface="Menlo" charset="0"/>
              <a:cs typeface="Menl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036627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5320</TotalTime>
  <Words>408</Words>
  <Application>Microsoft Macintosh PowerPoint</Application>
  <PresentationFormat>On-screen Show (4:3)</PresentationFormat>
  <Paragraphs>65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Mangal</vt:lpstr>
      <vt:lpstr>Menlo</vt:lpstr>
      <vt:lpstr>Retrospect</vt:lpstr>
      <vt:lpstr>Coding Club</vt:lpstr>
      <vt:lpstr>Guess My Number Game</vt:lpstr>
      <vt:lpstr>Gigasecond: Time and Date Module</vt:lpstr>
      <vt:lpstr>Date Time Module</vt:lpstr>
      <vt:lpstr>Syntax</vt:lpstr>
      <vt:lpstr>Example Code</vt:lpstr>
      <vt:lpstr>Make a ‘You’ Stopwatch</vt:lpstr>
      <vt:lpstr>Make a ‘You’ Stopwatch</vt:lpstr>
      <vt:lpstr>Make a ‘You’ Stopwatch</vt:lpstr>
      <vt:lpstr>Example code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Coding Club</dc:title>
  <dc:creator>Michael Penston</dc:creator>
  <cp:lastModifiedBy>Michael Penston</cp:lastModifiedBy>
  <cp:revision>11</cp:revision>
  <cp:lastPrinted>2019-04-09T14:52:27Z</cp:lastPrinted>
  <dcterms:created xsi:type="dcterms:W3CDTF">2018-12-03T19:20:43Z</dcterms:created>
  <dcterms:modified xsi:type="dcterms:W3CDTF">2019-04-09T14:53:03Z</dcterms:modified>
</cp:coreProperties>
</file>