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695"/>
  </p:normalViewPr>
  <p:slideViewPr>
    <p:cSldViewPr snapToGrid="0" snapToObjects="1">
      <p:cViewPr varScale="1">
        <p:scale>
          <a:sx n="86" d="100"/>
          <a:sy n="86" d="100"/>
        </p:scale>
        <p:origin x="105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258E8-810C-8F43-A9FE-80B23070EAF6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E94B1-0BCB-1749-959E-AE0A6CA9B5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954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C9E95-D0FD-6544-81BB-4075FDEEFB2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7757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493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505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511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569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548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75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9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5238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5879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418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5649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FD73C25-89C4-C444-B363-0125BCC18D42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8AE12A1-37E0-504B-A087-781ED73BE72A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4373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Coding Club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Friday 14</a:t>
            </a:r>
            <a:r>
              <a:rPr lang="en-GB" baseline="30000" dirty="0" smtClean="0"/>
              <a:t>th</a:t>
            </a:r>
            <a:r>
              <a:rPr lang="en-GB" dirty="0" smtClean="0"/>
              <a:t> September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694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Next Week: Selection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34728" y="2098623"/>
            <a:ext cx="3120951" cy="3770470"/>
          </a:xfrm>
        </p:spPr>
        <p:txBody>
          <a:bodyPr>
            <a:noAutofit/>
          </a:bodyPr>
          <a:lstStyle/>
          <a:p>
            <a:r>
              <a:rPr lang="en-GB" sz="2400" dirty="0" smtClean="0"/>
              <a:t>I am sorry that today may have seemed a little slow. As soon as we have nailed the basics over the next 3 weeks or so then we can move on to more exciting things. I have some ideas but if there is anything you would like to do then please let me know!</a:t>
            </a:r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145249" y="2098623"/>
            <a:ext cx="48688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Selection</a:t>
            </a:r>
            <a:r>
              <a:rPr lang="en-GB" sz="2800" dirty="0" smtClean="0"/>
              <a:t>: where the computer can make decisions based on information it holds.</a:t>
            </a:r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09469" y="3937948"/>
            <a:ext cx="64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enlo" charset="0"/>
                <a:ea typeface="Menlo" charset="0"/>
                <a:cs typeface="Menlo" charset="0"/>
              </a:rPr>
              <a:t>w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eather = </a:t>
            </a:r>
            <a:r>
              <a:rPr lang="en-GB" sz="24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“rainy”</a:t>
            </a:r>
          </a:p>
          <a:p>
            <a:endParaRPr lang="en-GB" sz="2400" dirty="0">
              <a:latin typeface="Menlo" charset="0"/>
              <a:ea typeface="Menlo" charset="0"/>
              <a:cs typeface="Menlo" charset="0"/>
            </a:endParaRPr>
          </a:p>
          <a:p>
            <a:r>
              <a:rPr lang="en-GB" sz="2400" dirty="0">
                <a:solidFill>
                  <a:schemeClr val="accent1">
                    <a:lumMod val="75000"/>
                  </a:schemeClr>
                </a:solidFill>
                <a:latin typeface="Menlo" charset="0"/>
                <a:ea typeface="Menlo" charset="0"/>
                <a:cs typeface="Menlo" charset="0"/>
              </a:rPr>
              <a:t>i</a:t>
            </a:r>
            <a:r>
              <a:rPr lang="en-GB" sz="2400" dirty="0" smtClean="0">
                <a:solidFill>
                  <a:schemeClr val="accent1">
                    <a:lumMod val="75000"/>
                  </a:schemeClr>
                </a:solidFill>
                <a:latin typeface="Menlo" charset="0"/>
                <a:ea typeface="Menlo" charset="0"/>
                <a:cs typeface="Menlo" charset="0"/>
              </a:rPr>
              <a:t>f 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weather == </a:t>
            </a:r>
            <a:r>
              <a:rPr lang="en-GB" sz="24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“rainy”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:</a:t>
            </a:r>
          </a:p>
          <a:p>
            <a:r>
              <a:rPr lang="en-GB" sz="2400" dirty="0">
                <a:latin typeface="Menlo" charset="0"/>
                <a:ea typeface="Menlo" charset="0"/>
                <a:cs typeface="Menlo" charset="0"/>
              </a:rPr>
              <a:t>	</a:t>
            </a:r>
            <a:r>
              <a:rPr lang="en-GB" sz="2400" dirty="0" smtClean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print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sz="24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“Bring an umbrella”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)</a:t>
            </a:r>
          </a:p>
          <a:p>
            <a:r>
              <a:rPr lang="en-GB" sz="2400" dirty="0" smtClean="0">
                <a:solidFill>
                  <a:schemeClr val="accent1">
                    <a:lumMod val="75000"/>
                  </a:schemeClr>
                </a:solidFill>
                <a:latin typeface="Menlo" charset="0"/>
                <a:ea typeface="Menlo" charset="0"/>
                <a:cs typeface="Menlo" charset="0"/>
              </a:rPr>
              <a:t>else:</a:t>
            </a:r>
          </a:p>
          <a:p>
            <a:r>
              <a:rPr lang="en-GB" sz="2400" dirty="0">
                <a:latin typeface="Menlo" charset="0"/>
                <a:ea typeface="Menlo" charset="0"/>
                <a:cs typeface="Menlo" charset="0"/>
              </a:rPr>
              <a:t>	</a:t>
            </a:r>
            <a:r>
              <a:rPr lang="en-GB" sz="2400" dirty="0" smtClean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print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sz="24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”It’s a nice day!”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)</a:t>
            </a:r>
            <a:endParaRPr lang="en-GB" sz="24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239843" y="3357797"/>
            <a:ext cx="6970426" cy="3342806"/>
          </a:xfrm>
          <a:custGeom>
            <a:avLst/>
            <a:gdLst>
              <a:gd name="connsiteX0" fmla="*/ 239842 w 6732056"/>
              <a:gd name="connsiteY0" fmla="*/ 569626 h 3207895"/>
              <a:gd name="connsiteX1" fmla="*/ 374754 w 6732056"/>
              <a:gd name="connsiteY1" fmla="*/ 554636 h 3207895"/>
              <a:gd name="connsiteX2" fmla="*/ 494675 w 6732056"/>
              <a:gd name="connsiteY2" fmla="*/ 524655 h 3207895"/>
              <a:gd name="connsiteX3" fmla="*/ 734518 w 6732056"/>
              <a:gd name="connsiteY3" fmla="*/ 584616 h 3207895"/>
              <a:gd name="connsiteX4" fmla="*/ 749508 w 6732056"/>
              <a:gd name="connsiteY4" fmla="*/ 629587 h 3207895"/>
              <a:gd name="connsiteX5" fmla="*/ 779488 w 6732056"/>
              <a:gd name="connsiteY5" fmla="*/ 524655 h 3207895"/>
              <a:gd name="connsiteX6" fmla="*/ 884419 w 6732056"/>
              <a:gd name="connsiteY6" fmla="*/ 389744 h 3207895"/>
              <a:gd name="connsiteX7" fmla="*/ 974360 w 6732056"/>
              <a:gd name="connsiteY7" fmla="*/ 269823 h 3207895"/>
              <a:gd name="connsiteX8" fmla="*/ 1079291 w 6732056"/>
              <a:gd name="connsiteY8" fmla="*/ 164892 h 3207895"/>
              <a:gd name="connsiteX9" fmla="*/ 1139252 w 6732056"/>
              <a:gd name="connsiteY9" fmla="*/ 119921 h 3207895"/>
              <a:gd name="connsiteX10" fmla="*/ 1259173 w 6732056"/>
              <a:gd name="connsiteY10" fmla="*/ 14990 h 3207895"/>
              <a:gd name="connsiteX11" fmla="*/ 1304144 w 6732056"/>
              <a:gd name="connsiteY11" fmla="*/ 0 h 3207895"/>
              <a:gd name="connsiteX12" fmla="*/ 1394085 w 6732056"/>
              <a:gd name="connsiteY12" fmla="*/ 14990 h 3207895"/>
              <a:gd name="connsiteX13" fmla="*/ 1424065 w 6732056"/>
              <a:gd name="connsiteY13" fmla="*/ 104931 h 3207895"/>
              <a:gd name="connsiteX14" fmla="*/ 1469036 w 6732056"/>
              <a:gd name="connsiteY14" fmla="*/ 194872 h 3207895"/>
              <a:gd name="connsiteX15" fmla="*/ 1558977 w 6732056"/>
              <a:gd name="connsiteY15" fmla="*/ 314793 h 3207895"/>
              <a:gd name="connsiteX16" fmla="*/ 1588957 w 6732056"/>
              <a:gd name="connsiteY16" fmla="*/ 359764 h 3207895"/>
              <a:gd name="connsiteX17" fmla="*/ 1678898 w 6732056"/>
              <a:gd name="connsiteY17" fmla="*/ 449705 h 3207895"/>
              <a:gd name="connsiteX18" fmla="*/ 1708878 w 6732056"/>
              <a:gd name="connsiteY18" fmla="*/ 494675 h 3207895"/>
              <a:gd name="connsiteX19" fmla="*/ 1753849 w 6732056"/>
              <a:gd name="connsiteY19" fmla="*/ 524655 h 3207895"/>
              <a:gd name="connsiteX20" fmla="*/ 1873770 w 6732056"/>
              <a:gd name="connsiteY20" fmla="*/ 629587 h 3207895"/>
              <a:gd name="connsiteX21" fmla="*/ 2053652 w 6732056"/>
              <a:gd name="connsiteY21" fmla="*/ 614596 h 3207895"/>
              <a:gd name="connsiteX22" fmla="*/ 2113613 w 6732056"/>
              <a:gd name="connsiteY22" fmla="*/ 584616 h 3207895"/>
              <a:gd name="connsiteX23" fmla="*/ 2158583 w 6732056"/>
              <a:gd name="connsiteY23" fmla="*/ 569626 h 3207895"/>
              <a:gd name="connsiteX24" fmla="*/ 2218544 w 6732056"/>
              <a:gd name="connsiteY24" fmla="*/ 554636 h 3207895"/>
              <a:gd name="connsiteX25" fmla="*/ 2368446 w 6732056"/>
              <a:gd name="connsiteY25" fmla="*/ 494675 h 3207895"/>
              <a:gd name="connsiteX26" fmla="*/ 2443396 w 6732056"/>
              <a:gd name="connsiteY26" fmla="*/ 464695 h 3207895"/>
              <a:gd name="connsiteX27" fmla="*/ 2518347 w 6732056"/>
              <a:gd name="connsiteY27" fmla="*/ 434714 h 3207895"/>
              <a:gd name="connsiteX28" fmla="*/ 2608288 w 6732056"/>
              <a:gd name="connsiteY28" fmla="*/ 404734 h 3207895"/>
              <a:gd name="connsiteX29" fmla="*/ 2893101 w 6732056"/>
              <a:gd name="connsiteY29" fmla="*/ 299803 h 3207895"/>
              <a:gd name="connsiteX30" fmla="*/ 2983042 w 6732056"/>
              <a:gd name="connsiteY30" fmla="*/ 284813 h 3207895"/>
              <a:gd name="connsiteX31" fmla="*/ 3057993 w 6732056"/>
              <a:gd name="connsiteY31" fmla="*/ 299803 h 3207895"/>
              <a:gd name="connsiteX32" fmla="*/ 3087973 w 6732056"/>
              <a:gd name="connsiteY32" fmla="*/ 359764 h 3207895"/>
              <a:gd name="connsiteX33" fmla="*/ 3117954 w 6732056"/>
              <a:gd name="connsiteY33" fmla="*/ 389744 h 3207895"/>
              <a:gd name="connsiteX34" fmla="*/ 3162924 w 6732056"/>
              <a:gd name="connsiteY34" fmla="*/ 479685 h 3207895"/>
              <a:gd name="connsiteX35" fmla="*/ 3237875 w 6732056"/>
              <a:gd name="connsiteY35" fmla="*/ 599606 h 3207895"/>
              <a:gd name="connsiteX36" fmla="*/ 3267855 w 6732056"/>
              <a:gd name="connsiteY36" fmla="*/ 629587 h 3207895"/>
              <a:gd name="connsiteX37" fmla="*/ 3387777 w 6732056"/>
              <a:gd name="connsiteY37" fmla="*/ 659567 h 3207895"/>
              <a:gd name="connsiteX38" fmla="*/ 3597639 w 6732056"/>
              <a:gd name="connsiteY38" fmla="*/ 644577 h 3207895"/>
              <a:gd name="connsiteX39" fmla="*/ 3642609 w 6732056"/>
              <a:gd name="connsiteY39" fmla="*/ 629587 h 3207895"/>
              <a:gd name="connsiteX40" fmla="*/ 3762531 w 6732056"/>
              <a:gd name="connsiteY40" fmla="*/ 599606 h 3207895"/>
              <a:gd name="connsiteX41" fmla="*/ 3867462 w 6732056"/>
              <a:gd name="connsiteY41" fmla="*/ 569626 h 3207895"/>
              <a:gd name="connsiteX42" fmla="*/ 3957403 w 6732056"/>
              <a:gd name="connsiteY42" fmla="*/ 539646 h 3207895"/>
              <a:gd name="connsiteX43" fmla="*/ 4017364 w 6732056"/>
              <a:gd name="connsiteY43" fmla="*/ 524655 h 3207895"/>
              <a:gd name="connsiteX44" fmla="*/ 4212236 w 6732056"/>
              <a:gd name="connsiteY44" fmla="*/ 464695 h 3207895"/>
              <a:gd name="connsiteX45" fmla="*/ 4332157 w 6732056"/>
              <a:gd name="connsiteY45" fmla="*/ 449705 h 3207895"/>
              <a:gd name="connsiteX46" fmla="*/ 4542019 w 6732056"/>
              <a:gd name="connsiteY46" fmla="*/ 404734 h 3207895"/>
              <a:gd name="connsiteX47" fmla="*/ 4631960 w 6732056"/>
              <a:gd name="connsiteY47" fmla="*/ 374754 h 3207895"/>
              <a:gd name="connsiteX48" fmla="*/ 4811842 w 6732056"/>
              <a:gd name="connsiteY48" fmla="*/ 359764 h 3207895"/>
              <a:gd name="connsiteX49" fmla="*/ 4931764 w 6732056"/>
              <a:gd name="connsiteY49" fmla="*/ 374754 h 3207895"/>
              <a:gd name="connsiteX50" fmla="*/ 4946754 w 6732056"/>
              <a:gd name="connsiteY50" fmla="*/ 419724 h 3207895"/>
              <a:gd name="connsiteX51" fmla="*/ 4976734 w 6732056"/>
              <a:gd name="connsiteY51" fmla="*/ 494675 h 3207895"/>
              <a:gd name="connsiteX52" fmla="*/ 5126636 w 6732056"/>
              <a:gd name="connsiteY52" fmla="*/ 689547 h 3207895"/>
              <a:gd name="connsiteX53" fmla="*/ 5171606 w 6732056"/>
              <a:gd name="connsiteY53" fmla="*/ 719528 h 3207895"/>
              <a:gd name="connsiteX54" fmla="*/ 5246557 w 6732056"/>
              <a:gd name="connsiteY54" fmla="*/ 779488 h 3207895"/>
              <a:gd name="connsiteX55" fmla="*/ 5396459 w 6732056"/>
              <a:gd name="connsiteY55" fmla="*/ 824459 h 3207895"/>
              <a:gd name="connsiteX56" fmla="*/ 5441429 w 6732056"/>
              <a:gd name="connsiteY56" fmla="*/ 839449 h 3207895"/>
              <a:gd name="connsiteX57" fmla="*/ 5606321 w 6732056"/>
              <a:gd name="connsiteY57" fmla="*/ 869429 h 3207895"/>
              <a:gd name="connsiteX58" fmla="*/ 6056026 w 6732056"/>
              <a:gd name="connsiteY58" fmla="*/ 884419 h 3207895"/>
              <a:gd name="connsiteX59" fmla="*/ 6100996 w 6732056"/>
              <a:gd name="connsiteY59" fmla="*/ 899410 h 3207895"/>
              <a:gd name="connsiteX60" fmla="*/ 6115987 w 6732056"/>
              <a:gd name="connsiteY60" fmla="*/ 959370 h 3207895"/>
              <a:gd name="connsiteX61" fmla="*/ 6145967 w 6732056"/>
              <a:gd name="connsiteY61" fmla="*/ 1139252 h 3207895"/>
              <a:gd name="connsiteX62" fmla="*/ 6175947 w 6732056"/>
              <a:gd name="connsiteY62" fmla="*/ 1304144 h 3207895"/>
              <a:gd name="connsiteX63" fmla="*/ 6190937 w 6732056"/>
              <a:gd name="connsiteY63" fmla="*/ 1349114 h 3207895"/>
              <a:gd name="connsiteX64" fmla="*/ 6205927 w 6732056"/>
              <a:gd name="connsiteY64" fmla="*/ 1409075 h 3207895"/>
              <a:gd name="connsiteX65" fmla="*/ 6235908 w 6732056"/>
              <a:gd name="connsiteY65" fmla="*/ 1499016 h 3207895"/>
              <a:gd name="connsiteX66" fmla="*/ 6250898 w 6732056"/>
              <a:gd name="connsiteY66" fmla="*/ 1558977 h 3207895"/>
              <a:gd name="connsiteX67" fmla="*/ 6295868 w 6732056"/>
              <a:gd name="connsiteY67" fmla="*/ 1573967 h 3207895"/>
              <a:gd name="connsiteX68" fmla="*/ 6490741 w 6732056"/>
              <a:gd name="connsiteY68" fmla="*/ 1558977 h 3207895"/>
              <a:gd name="connsiteX69" fmla="*/ 6640642 w 6732056"/>
              <a:gd name="connsiteY69" fmla="*/ 1528996 h 3207895"/>
              <a:gd name="connsiteX70" fmla="*/ 6715593 w 6732056"/>
              <a:gd name="connsiteY70" fmla="*/ 1813810 h 3207895"/>
              <a:gd name="connsiteX71" fmla="*/ 6730583 w 6732056"/>
              <a:gd name="connsiteY71" fmla="*/ 1918741 h 3207895"/>
              <a:gd name="connsiteX72" fmla="*/ 6700603 w 6732056"/>
              <a:gd name="connsiteY72" fmla="*/ 2428406 h 3207895"/>
              <a:gd name="connsiteX73" fmla="*/ 6685613 w 6732056"/>
              <a:gd name="connsiteY73" fmla="*/ 2473377 h 3207895"/>
              <a:gd name="connsiteX74" fmla="*/ 6655632 w 6732056"/>
              <a:gd name="connsiteY74" fmla="*/ 2503357 h 3207895"/>
              <a:gd name="connsiteX75" fmla="*/ 6580682 w 6732056"/>
              <a:gd name="connsiteY75" fmla="*/ 2578308 h 3207895"/>
              <a:gd name="connsiteX76" fmla="*/ 6490741 w 6732056"/>
              <a:gd name="connsiteY76" fmla="*/ 2608288 h 3207895"/>
              <a:gd name="connsiteX77" fmla="*/ 6445770 w 6732056"/>
              <a:gd name="connsiteY77" fmla="*/ 2638269 h 3207895"/>
              <a:gd name="connsiteX78" fmla="*/ 6340839 w 6732056"/>
              <a:gd name="connsiteY78" fmla="*/ 2698229 h 3207895"/>
              <a:gd name="connsiteX79" fmla="*/ 6310859 w 6732056"/>
              <a:gd name="connsiteY79" fmla="*/ 2743200 h 3207895"/>
              <a:gd name="connsiteX80" fmla="*/ 6220918 w 6732056"/>
              <a:gd name="connsiteY80" fmla="*/ 2833141 h 3207895"/>
              <a:gd name="connsiteX81" fmla="*/ 6190937 w 6732056"/>
              <a:gd name="connsiteY81" fmla="*/ 2863121 h 3207895"/>
              <a:gd name="connsiteX82" fmla="*/ 6145967 w 6732056"/>
              <a:gd name="connsiteY82" fmla="*/ 2923082 h 3207895"/>
              <a:gd name="connsiteX83" fmla="*/ 6115987 w 6732056"/>
              <a:gd name="connsiteY83" fmla="*/ 2983042 h 3207895"/>
              <a:gd name="connsiteX84" fmla="*/ 6011055 w 6732056"/>
              <a:gd name="connsiteY84" fmla="*/ 3072983 h 3207895"/>
              <a:gd name="connsiteX85" fmla="*/ 5846164 w 6732056"/>
              <a:gd name="connsiteY85" fmla="*/ 3057993 h 3207895"/>
              <a:gd name="connsiteX86" fmla="*/ 5726242 w 6732056"/>
              <a:gd name="connsiteY86" fmla="*/ 2953062 h 3207895"/>
              <a:gd name="connsiteX87" fmla="*/ 5636301 w 6732056"/>
              <a:gd name="connsiteY87" fmla="*/ 2908092 h 3207895"/>
              <a:gd name="connsiteX88" fmla="*/ 5576341 w 6732056"/>
              <a:gd name="connsiteY88" fmla="*/ 2923082 h 3207895"/>
              <a:gd name="connsiteX89" fmla="*/ 5516380 w 6732056"/>
              <a:gd name="connsiteY89" fmla="*/ 2968052 h 3207895"/>
              <a:gd name="connsiteX90" fmla="*/ 5471409 w 6732056"/>
              <a:gd name="connsiteY90" fmla="*/ 2998033 h 3207895"/>
              <a:gd name="connsiteX91" fmla="*/ 5426439 w 6732056"/>
              <a:gd name="connsiteY91" fmla="*/ 3013023 h 3207895"/>
              <a:gd name="connsiteX92" fmla="*/ 5291527 w 6732056"/>
              <a:gd name="connsiteY92" fmla="*/ 3087973 h 3207895"/>
              <a:gd name="connsiteX93" fmla="*/ 5186596 w 6732056"/>
              <a:gd name="connsiteY93" fmla="*/ 3102964 h 3207895"/>
              <a:gd name="connsiteX94" fmla="*/ 5036695 w 6732056"/>
              <a:gd name="connsiteY94" fmla="*/ 3087973 h 3207895"/>
              <a:gd name="connsiteX95" fmla="*/ 4931764 w 6732056"/>
              <a:gd name="connsiteY95" fmla="*/ 3028013 h 3207895"/>
              <a:gd name="connsiteX96" fmla="*/ 4871803 w 6732056"/>
              <a:gd name="connsiteY96" fmla="*/ 2998033 h 3207895"/>
              <a:gd name="connsiteX97" fmla="*/ 4766872 w 6732056"/>
              <a:gd name="connsiteY97" fmla="*/ 2938072 h 3207895"/>
              <a:gd name="connsiteX98" fmla="*/ 4706911 w 6732056"/>
              <a:gd name="connsiteY98" fmla="*/ 2923082 h 3207895"/>
              <a:gd name="connsiteX99" fmla="*/ 4586990 w 6732056"/>
              <a:gd name="connsiteY99" fmla="*/ 2893101 h 3207895"/>
              <a:gd name="connsiteX100" fmla="*/ 4347147 w 6732056"/>
              <a:gd name="connsiteY100" fmla="*/ 2908092 h 3207895"/>
              <a:gd name="connsiteX101" fmla="*/ 4272196 w 6732056"/>
              <a:gd name="connsiteY101" fmla="*/ 2968052 h 3207895"/>
              <a:gd name="connsiteX102" fmla="*/ 4212236 w 6732056"/>
              <a:gd name="connsiteY102" fmla="*/ 2983042 h 3207895"/>
              <a:gd name="connsiteX103" fmla="*/ 4092314 w 6732056"/>
              <a:gd name="connsiteY103" fmla="*/ 3013023 h 3207895"/>
              <a:gd name="connsiteX104" fmla="*/ 3957403 w 6732056"/>
              <a:gd name="connsiteY104" fmla="*/ 2998033 h 3207895"/>
              <a:gd name="connsiteX105" fmla="*/ 3867462 w 6732056"/>
              <a:gd name="connsiteY105" fmla="*/ 2968052 h 3207895"/>
              <a:gd name="connsiteX106" fmla="*/ 3717560 w 6732056"/>
              <a:gd name="connsiteY106" fmla="*/ 2983042 h 3207895"/>
              <a:gd name="connsiteX107" fmla="*/ 3657600 w 6732056"/>
              <a:gd name="connsiteY107" fmla="*/ 3013023 h 3207895"/>
              <a:gd name="connsiteX108" fmla="*/ 3612629 w 6732056"/>
              <a:gd name="connsiteY108" fmla="*/ 3028013 h 3207895"/>
              <a:gd name="connsiteX109" fmla="*/ 3507698 w 6732056"/>
              <a:gd name="connsiteY109" fmla="*/ 3013023 h 3207895"/>
              <a:gd name="connsiteX110" fmla="*/ 3447737 w 6732056"/>
              <a:gd name="connsiteY110" fmla="*/ 2953062 h 3207895"/>
              <a:gd name="connsiteX111" fmla="*/ 3402767 w 6732056"/>
              <a:gd name="connsiteY111" fmla="*/ 2938072 h 3207895"/>
              <a:gd name="connsiteX112" fmla="*/ 3252865 w 6732056"/>
              <a:gd name="connsiteY112" fmla="*/ 2968052 h 3207895"/>
              <a:gd name="connsiteX113" fmla="*/ 3207895 w 6732056"/>
              <a:gd name="connsiteY113" fmla="*/ 2983042 h 3207895"/>
              <a:gd name="connsiteX114" fmla="*/ 3162924 w 6732056"/>
              <a:gd name="connsiteY114" fmla="*/ 3028013 h 3207895"/>
              <a:gd name="connsiteX115" fmla="*/ 3013023 w 6732056"/>
              <a:gd name="connsiteY115" fmla="*/ 3132944 h 3207895"/>
              <a:gd name="connsiteX116" fmla="*/ 2968052 w 6732056"/>
              <a:gd name="connsiteY116" fmla="*/ 3177914 h 3207895"/>
              <a:gd name="connsiteX117" fmla="*/ 2848131 w 6732056"/>
              <a:gd name="connsiteY117" fmla="*/ 3207895 h 3207895"/>
              <a:gd name="connsiteX118" fmla="*/ 2773180 w 6732056"/>
              <a:gd name="connsiteY118" fmla="*/ 3192905 h 3207895"/>
              <a:gd name="connsiteX119" fmla="*/ 2743200 w 6732056"/>
              <a:gd name="connsiteY119" fmla="*/ 3147934 h 3207895"/>
              <a:gd name="connsiteX120" fmla="*/ 2698229 w 6732056"/>
              <a:gd name="connsiteY120" fmla="*/ 3102964 h 3207895"/>
              <a:gd name="connsiteX121" fmla="*/ 2578308 w 6732056"/>
              <a:gd name="connsiteY121" fmla="*/ 2938072 h 3207895"/>
              <a:gd name="connsiteX122" fmla="*/ 2548327 w 6732056"/>
              <a:gd name="connsiteY122" fmla="*/ 2908092 h 3207895"/>
              <a:gd name="connsiteX123" fmla="*/ 2503357 w 6732056"/>
              <a:gd name="connsiteY123" fmla="*/ 2893101 h 3207895"/>
              <a:gd name="connsiteX124" fmla="*/ 2353455 w 6732056"/>
              <a:gd name="connsiteY124" fmla="*/ 2938072 h 3207895"/>
              <a:gd name="connsiteX125" fmla="*/ 2263514 w 6732056"/>
              <a:gd name="connsiteY125" fmla="*/ 3013023 h 3207895"/>
              <a:gd name="connsiteX126" fmla="*/ 2218544 w 6732056"/>
              <a:gd name="connsiteY126" fmla="*/ 3043003 h 3207895"/>
              <a:gd name="connsiteX127" fmla="*/ 2188564 w 6732056"/>
              <a:gd name="connsiteY127" fmla="*/ 3087973 h 3207895"/>
              <a:gd name="connsiteX128" fmla="*/ 2008682 w 6732056"/>
              <a:gd name="connsiteY128" fmla="*/ 3192905 h 3207895"/>
              <a:gd name="connsiteX129" fmla="*/ 1798819 w 6732056"/>
              <a:gd name="connsiteY129" fmla="*/ 3177914 h 3207895"/>
              <a:gd name="connsiteX130" fmla="*/ 1753849 w 6732056"/>
              <a:gd name="connsiteY130" fmla="*/ 3147934 h 3207895"/>
              <a:gd name="connsiteX131" fmla="*/ 1693888 w 6732056"/>
              <a:gd name="connsiteY131" fmla="*/ 3087973 h 3207895"/>
              <a:gd name="connsiteX132" fmla="*/ 1603947 w 6732056"/>
              <a:gd name="connsiteY132" fmla="*/ 2998033 h 3207895"/>
              <a:gd name="connsiteX133" fmla="*/ 1573967 w 6732056"/>
              <a:gd name="connsiteY133" fmla="*/ 2968052 h 3207895"/>
              <a:gd name="connsiteX134" fmla="*/ 1424065 w 6732056"/>
              <a:gd name="connsiteY134" fmla="*/ 2923082 h 3207895"/>
              <a:gd name="connsiteX135" fmla="*/ 1154242 w 6732056"/>
              <a:gd name="connsiteY135" fmla="*/ 2908092 h 3207895"/>
              <a:gd name="connsiteX136" fmla="*/ 1109272 w 6732056"/>
              <a:gd name="connsiteY136" fmla="*/ 2893101 h 3207895"/>
              <a:gd name="connsiteX137" fmla="*/ 944380 w 6732056"/>
              <a:gd name="connsiteY137" fmla="*/ 2758190 h 3207895"/>
              <a:gd name="connsiteX138" fmla="*/ 899409 w 6732056"/>
              <a:gd name="connsiteY138" fmla="*/ 2698229 h 3207895"/>
              <a:gd name="connsiteX139" fmla="*/ 749508 w 6732056"/>
              <a:gd name="connsiteY139" fmla="*/ 2518347 h 3207895"/>
              <a:gd name="connsiteX140" fmla="*/ 569626 w 6732056"/>
              <a:gd name="connsiteY140" fmla="*/ 2263514 h 3207895"/>
              <a:gd name="connsiteX141" fmla="*/ 524655 w 6732056"/>
              <a:gd name="connsiteY141" fmla="*/ 2218544 h 3207895"/>
              <a:gd name="connsiteX142" fmla="*/ 479685 w 6732056"/>
              <a:gd name="connsiteY142" fmla="*/ 2203554 h 3207895"/>
              <a:gd name="connsiteX143" fmla="*/ 374754 w 6732056"/>
              <a:gd name="connsiteY143" fmla="*/ 2218544 h 3207895"/>
              <a:gd name="connsiteX144" fmla="*/ 284813 w 6732056"/>
              <a:gd name="connsiteY144" fmla="*/ 2233534 h 3207895"/>
              <a:gd name="connsiteX145" fmla="*/ 89941 w 6732056"/>
              <a:gd name="connsiteY145" fmla="*/ 2218544 h 3207895"/>
              <a:gd name="connsiteX146" fmla="*/ 44970 w 6732056"/>
              <a:gd name="connsiteY146" fmla="*/ 2203554 h 3207895"/>
              <a:gd name="connsiteX147" fmla="*/ 0 w 6732056"/>
              <a:gd name="connsiteY147" fmla="*/ 2128603 h 3207895"/>
              <a:gd name="connsiteX148" fmla="*/ 14990 w 6732056"/>
              <a:gd name="connsiteY148" fmla="*/ 2008682 h 3207895"/>
              <a:gd name="connsiteX149" fmla="*/ 44970 w 6732056"/>
              <a:gd name="connsiteY149" fmla="*/ 1978701 h 3207895"/>
              <a:gd name="connsiteX150" fmla="*/ 89941 w 6732056"/>
              <a:gd name="connsiteY150" fmla="*/ 1918741 h 3207895"/>
              <a:gd name="connsiteX151" fmla="*/ 149901 w 6732056"/>
              <a:gd name="connsiteY151" fmla="*/ 1828800 h 3207895"/>
              <a:gd name="connsiteX152" fmla="*/ 164891 w 6732056"/>
              <a:gd name="connsiteY152" fmla="*/ 1783829 h 3207895"/>
              <a:gd name="connsiteX153" fmla="*/ 164891 w 6732056"/>
              <a:gd name="connsiteY153" fmla="*/ 1543987 h 3207895"/>
              <a:gd name="connsiteX154" fmla="*/ 119921 w 6732056"/>
              <a:gd name="connsiteY154" fmla="*/ 1469036 h 3207895"/>
              <a:gd name="connsiteX155" fmla="*/ 89941 w 6732056"/>
              <a:gd name="connsiteY155" fmla="*/ 1394085 h 3207895"/>
              <a:gd name="connsiteX156" fmla="*/ 74950 w 6732056"/>
              <a:gd name="connsiteY156" fmla="*/ 1349114 h 3207895"/>
              <a:gd name="connsiteX157" fmla="*/ 44970 w 6732056"/>
              <a:gd name="connsiteY157" fmla="*/ 1304144 h 3207895"/>
              <a:gd name="connsiteX158" fmla="*/ 14990 w 6732056"/>
              <a:gd name="connsiteY158" fmla="*/ 1049311 h 3207895"/>
              <a:gd name="connsiteX0" fmla="*/ 239842 w 6732056"/>
              <a:gd name="connsiteY0" fmla="*/ 569626 h 3207895"/>
              <a:gd name="connsiteX1" fmla="*/ 374754 w 6732056"/>
              <a:gd name="connsiteY1" fmla="*/ 554636 h 3207895"/>
              <a:gd name="connsiteX2" fmla="*/ 494675 w 6732056"/>
              <a:gd name="connsiteY2" fmla="*/ 524655 h 3207895"/>
              <a:gd name="connsiteX3" fmla="*/ 734518 w 6732056"/>
              <a:gd name="connsiteY3" fmla="*/ 584616 h 3207895"/>
              <a:gd name="connsiteX4" fmla="*/ 749508 w 6732056"/>
              <a:gd name="connsiteY4" fmla="*/ 629587 h 3207895"/>
              <a:gd name="connsiteX5" fmla="*/ 779488 w 6732056"/>
              <a:gd name="connsiteY5" fmla="*/ 524655 h 3207895"/>
              <a:gd name="connsiteX6" fmla="*/ 884419 w 6732056"/>
              <a:gd name="connsiteY6" fmla="*/ 389744 h 3207895"/>
              <a:gd name="connsiteX7" fmla="*/ 974360 w 6732056"/>
              <a:gd name="connsiteY7" fmla="*/ 269823 h 3207895"/>
              <a:gd name="connsiteX8" fmla="*/ 1079291 w 6732056"/>
              <a:gd name="connsiteY8" fmla="*/ 164892 h 3207895"/>
              <a:gd name="connsiteX9" fmla="*/ 1139252 w 6732056"/>
              <a:gd name="connsiteY9" fmla="*/ 119921 h 3207895"/>
              <a:gd name="connsiteX10" fmla="*/ 1259173 w 6732056"/>
              <a:gd name="connsiteY10" fmla="*/ 14990 h 3207895"/>
              <a:gd name="connsiteX11" fmla="*/ 1304144 w 6732056"/>
              <a:gd name="connsiteY11" fmla="*/ 0 h 3207895"/>
              <a:gd name="connsiteX12" fmla="*/ 1394085 w 6732056"/>
              <a:gd name="connsiteY12" fmla="*/ 14990 h 3207895"/>
              <a:gd name="connsiteX13" fmla="*/ 1424065 w 6732056"/>
              <a:gd name="connsiteY13" fmla="*/ 104931 h 3207895"/>
              <a:gd name="connsiteX14" fmla="*/ 1469036 w 6732056"/>
              <a:gd name="connsiteY14" fmla="*/ 194872 h 3207895"/>
              <a:gd name="connsiteX15" fmla="*/ 1558977 w 6732056"/>
              <a:gd name="connsiteY15" fmla="*/ 314793 h 3207895"/>
              <a:gd name="connsiteX16" fmla="*/ 1588957 w 6732056"/>
              <a:gd name="connsiteY16" fmla="*/ 359764 h 3207895"/>
              <a:gd name="connsiteX17" fmla="*/ 1678898 w 6732056"/>
              <a:gd name="connsiteY17" fmla="*/ 449705 h 3207895"/>
              <a:gd name="connsiteX18" fmla="*/ 1708878 w 6732056"/>
              <a:gd name="connsiteY18" fmla="*/ 494675 h 3207895"/>
              <a:gd name="connsiteX19" fmla="*/ 1753849 w 6732056"/>
              <a:gd name="connsiteY19" fmla="*/ 524655 h 3207895"/>
              <a:gd name="connsiteX20" fmla="*/ 1873770 w 6732056"/>
              <a:gd name="connsiteY20" fmla="*/ 629587 h 3207895"/>
              <a:gd name="connsiteX21" fmla="*/ 2053652 w 6732056"/>
              <a:gd name="connsiteY21" fmla="*/ 614596 h 3207895"/>
              <a:gd name="connsiteX22" fmla="*/ 2113613 w 6732056"/>
              <a:gd name="connsiteY22" fmla="*/ 584616 h 3207895"/>
              <a:gd name="connsiteX23" fmla="*/ 2158583 w 6732056"/>
              <a:gd name="connsiteY23" fmla="*/ 569626 h 3207895"/>
              <a:gd name="connsiteX24" fmla="*/ 2218544 w 6732056"/>
              <a:gd name="connsiteY24" fmla="*/ 554636 h 3207895"/>
              <a:gd name="connsiteX25" fmla="*/ 2368446 w 6732056"/>
              <a:gd name="connsiteY25" fmla="*/ 494675 h 3207895"/>
              <a:gd name="connsiteX26" fmla="*/ 2443396 w 6732056"/>
              <a:gd name="connsiteY26" fmla="*/ 464695 h 3207895"/>
              <a:gd name="connsiteX27" fmla="*/ 2518347 w 6732056"/>
              <a:gd name="connsiteY27" fmla="*/ 434714 h 3207895"/>
              <a:gd name="connsiteX28" fmla="*/ 2608288 w 6732056"/>
              <a:gd name="connsiteY28" fmla="*/ 404734 h 3207895"/>
              <a:gd name="connsiteX29" fmla="*/ 2893101 w 6732056"/>
              <a:gd name="connsiteY29" fmla="*/ 299803 h 3207895"/>
              <a:gd name="connsiteX30" fmla="*/ 2983042 w 6732056"/>
              <a:gd name="connsiteY30" fmla="*/ 284813 h 3207895"/>
              <a:gd name="connsiteX31" fmla="*/ 3057993 w 6732056"/>
              <a:gd name="connsiteY31" fmla="*/ 299803 h 3207895"/>
              <a:gd name="connsiteX32" fmla="*/ 3087973 w 6732056"/>
              <a:gd name="connsiteY32" fmla="*/ 359764 h 3207895"/>
              <a:gd name="connsiteX33" fmla="*/ 3117954 w 6732056"/>
              <a:gd name="connsiteY33" fmla="*/ 389744 h 3207895"/>
              <a:gd name="connsiteX34" fmla="*/ 3162924 w 6732056"/>
              <a:gd name="connsiteY34" fmla="*/ 479685 h 3207895"/>
              <a:gd name="connsiteX35" fmla="*/ 3237875 w 6732056"/>
              <a:gd name="connsiteY35" fmla="*/ 599606 h 3207895"/>
              <a:gd name="connsiteX36" fmla="*/ 3267855 w 6732056"/>
              <a:gd name="connsiteY36" fmla="*/ 629587 h 3207895"/>
              <a:gd name="connsiteX37" fmla="*/ 3387777 w 6732056"/>
              <a:gd name="connsiteY37" fmla="*/ 659567 h 3207895"/>
              <a:gd name="connsiteX38" fmla="*/ 3597639 w 6732056"/>
              <a:gd name="connsiteY38" fmla="*/ 644577 h 3207895"/>
              <a:gd name="connsiteX39" fmla="*/ 3642609 w 6732056"/>
              <a:gd name="connsiteY39" fmla="*/ 629587 h 3207895"/>
              <a:gd name="connsiteX40" fmla="*/ 3762531 w 6732056"/>
              <a:gd name="connsiteY40" fmla="*/ 599606 h 3207895"/>
              <a:gd name="connsiteX41" fmla="*/ 3867462 w 6732056"/>
              <a:gd name="connsiteY41" fmla="*/ 569626 h 3207895"/>
              <a:gd name="connsiteX42" fmla="*/ 3957403 w 6732056"/>
              <a:gd name="connsiteY42" fmla="*/ 539646 h 3207895"/>
              <a:gd name="connsiteX43" fmla="*/ 4017364 w 6732056"/>
              <a:gd name="connsiteY43" fmla="*/ 524655 h 3207895"/>
              <a:gd name="connsiteX44" fmla="*/ 4212236 w 6732056"/>
              <a:gd name="connsiteY44" fmla="*/ 464695 h 3207895"/>
              <a:gd name="connsiteX45" fmla="*/ 4332157 w 6732056"/>
              <a:gd name="connsiteY45" fmla="*/ 449705 h 3207895"/>
              <a:gd name="connsiteX46" fmla="*/ 4542019 w 6732056"/>
              <a:gd name="connsiteY46" fmla="*/ 404734 h 3207895"/>
              <a:gd name="connsiteX47" fmla="*/ 4631960 w 6732056"/>
              <a:gd name="connsiteY47" fmla="*/ 374754 h 3207895"/>
              <a:gd name="connsiteX48" fmla="*/ 4811842 w 6732056"/>
              <a:gd name="connsiteY48" fmla="*/ 359764 h 3207895"/>
              <a:gd name="connsiteX49" fmla="*/ 4931764 w 6732056"/>
              <a:gd name="connsiteY49" fmla="*/ 374754 h 3207895"/>
              <a:gd name="connsiteX50" fmla="*/ 4946754 w 6732056"/>
              <a:gd name="connsiteY50" fmla="*/ 419724 h 3207895"/>
              <a:gd name="connsiteX51" fmla="*/ 4976734 w 6732056"/>
              <a:gd name="connsiteY51" fmla="*/ 494675 h 3207895"/>
              <a:gd name="connsiteX52" fmla="*/ 5126636 w 6732056"/>
              <a:gd name="connsiteY52" fmla="*/ 689547 h 3207895"/>
              <a:gd name="connsiteX53" fmla="*/ 5171606 w 6732056"/>
              <a:gd name="connsiteY53" fmla="*/ 719528 h 3207895"/>
              <a:gd name="connsiteX54" fmla="*/ 5246557 w 6732056"/>
              <a:gd name="connsiteY54" fmla="*/ 779488 h 3207895"/>
              <a:gd name="connsiteX55" fmla="*/ 5396459 w 6732056"/>
              <a:gd name="connsiteY55" fmla="*/ 824459 h 3207895"/>
              <a:gd name="connsiteX56" fmla="*/ 5441429 w 6732056"/>
              <a:gd name="connsiteY56" fmla="*/ 839449 h 3207895"/>
              <a:gd name="connsiteX57" fmla="*/ 5606321 w 6732056"/>
              <a:gd name="connsiteY57" fmla="*/ 869429 h 3207895"/>
              <a:gd name="connsiteX58" fmla="*/ 6056026 w 6732056"/>
              <a:gd name="connsiteY58" fmla="*/ 884419 h 3207895"/>
              <a:gd name="connsiteX59" fmla="*/ 6100996 w 6732056"/>
              <a:gd name="connsiteY59" fmla="*/ 899410 h 3207895"/>
              <a:gd name="connsiteX60" fmla="*/ 6115987 w 6732056"/>
              <a:gd name="connsiteY60" fmla="*/ 959370 h 3207895"/>
              <a:gd name="connsiteX61" fmla="*/ 6145967 w 6732056"/>
              <a:gd name="connsiteY61" fmla="*/ 1139252 h 3207895"/>
              <a:gd name="connsiteX62" fmla="*/ 6175947 w 6732056"/>
              <a:gd name="connsiteY62" fmla="*/ 1304144 h 3207895"/>
              <a:gd name="connsiteX63" fmla="*/ 6190937 w 6732056"/>
              <a:gd name="connsiteY63" fmla="*/ 1349114 h 3207895"/>
              <a:gd name="connsiteX64" fmla="*/ 6205927 w 6732056"/>
              <a:gd name="connsiteY64" fmla="*/ 1409075 h 3207895"/>
              <a:gd name="connsiteX65" fmla="*/ 6235908 w 6732056"/>
              <a:gd name="connsiteY65" fmla="*/ 1499016 h 3207895"/>
              <a:gd name="connsiteX66" fmla="*/ 6250898 w 6732056"/>
              <a:gd name="connsiteY66" fmla="*/ 1558977 h 3207895"/>
              <a:gd name="connsiteX67" fmla="*/ 6295868 w 6732056"/>
              <a:gd name="connsiteY67" fmla="*/ 1573967 h 3207895"/>
              <a:gd name="connsiteX68" fmla="*/ 6490741 w 6732056"/>
              <a:gd name="connsiteY68" fmla="*/ 1558977 h 3207895"/>
              <a:gd name="connsiteX69" fmla="*/ 6640642 w 6732056"/>
              <a:gd name="connsiteY69" fmla="*/ 1528996 h 3207895"/>
              <a:gd name="connsiteX70" fmla="*/ 6715593 w 6732056"/>
              <a:gd name="connsiteY70" fmla="*/ 1813810 h 3207895"/>
              <a:gd name="connsiteX71" fmla="*/ 6730583 w 6732056"/>
              <a:gd name="connsiteY71" fmla="*/ 1918741 h 3207895"/>
              <a:gd name="connsiteX72" fmla="*/ 6700603 w 6732056"/>
              <a:gd name="connsiteY72" fmla="*/ 2428406 h 3207895"/>
              <a:gd name="connsiteX73" fmla="*/ 6685613 w 6732056"/>
              <a:gd name="connsiteY73" fmla="*/ 2473377 h 3207895"/>
              <a:gd name="connsiteX74" fmla="*/ 6655632 w 6732056"/>
              <a:gd name="connsiteY74" fmla="*/ 2503357 h 3207895"/>
              <a:gd name="connsiteX75" fmla="*/ 6580682 w 6732056"/>
              <a:gd name="connsiteY75" fmla="*/ 2578308 h 3207895"/>
              <a:gd name="connsiteX76" fmla="*/ 6490741 w 6732056"/>
              <a:gd name="connsiteY76" fmla="*/ 2608288 h 3207895"/>
              <a:gd name="connsiteX77" fmla="*/ 6445770 w 6732056"/>
              <a:gd name="connsiteY77" fmla="*/ 2638269 h 3207895"/>
              <a:gd name="connsiteX78" fmla="*/ 6340839 w 6732056"/>
              <a:gd name="connsiteY78" fmla="*/ 2698229 h 3207895"/>
              <a:gd name="connsiteX79" fmla="*/ 6310859 w 6732056"/>
              <a:gd name="connsiteY79" fmla="*/ 2743200 h 3207895"/>
              <a:gd name="connsiteX80" fmla="*/ 6220918 w 6732056"/>
              <a:gd name="connsiteY80" fmla="*/ 2833141 h 3207895"/>
              <a:gd name="connsiteX81" fmla="*/ 6190937 w 6732056"/>
              <a:gd name="connsiteY81" fmla="*/ 2863121 h 3207895"/>
              <a:gd name="connsiteX82" fmla="*/ 6145967 w 6732056"/>
              <a:gd name="connsiteY82" fmla="*/ 2923082 h 3207895"/>
              <a:gd name="connsiteX83" fmla="*/ 6115987 w 6732056"/>
              <a:gd name="connsiteY83" fmla="*/ 2983042 h 3207895"/>
              <a:gd name="connsiteX84" fmla="*/ 6011055 w 6732056"/>
              <a:gd name="connsiteY84" fmla="*/ 3072983 h 3207895"/>
              <a:gd name="connsiteX85" fmla="*/ 5846164 w 6732056"/>
              <a:gd name="connsiteY85" fmla="*/ 3057993 h 3207895"/>
              <a:gd name="connsiteX86" fmla="*/ 5726242 w 6732056"/>
              <a:gd name="connsiteY86" fmla="*/ 2953062 h 3207895"/>
              <a:gd name="connsiteX87" fmla="*/ 5636301 w 6732056"/>
              <a:gd name="connsiteY87" fmla="*/ 2908092 h 3207895"/>
              <a:gd name="connsiteX88" fmla="*/ 5576341 w 6732056"/>
              <a:gd name="connsiteY88" fmla="*/ 2923082 h 3207895"/>
              <a:gd name="connsiteX89" fmla="*/ 5516380 w 6732056"/>
              <a:gd name="connsiteY89" fmla="*/ 2968052 h 3207895"/>
              <a:gd name="connsiteX90" fmla="*/ 5471409 w 6732056"/>
              <a:gd name="connsiteY90" fmla="*/ 2998033 h 3207895"/>
              <a:gd name="connsiteX91" fmla="*/ 5426439 w 6732056"/>
              <a:gd name="connsiteY91" fmla="*/ 3013023 h 3207895"/>
              <a:gd name="connsiteX92" fmla="*/ 5291527 w 6732056"/>
              <a:gd name="connsiteY92" fmla="*/ 3087973 h 3207895"/>
              <a:gd name="connsiteX93" fmla="*/ 5186596 w 6732056"/>
              <a:gd name="connsiteY93" fmla="*/ 3102964 h 3207895"/>
              <a:gd name="connsiteX94" fmla="*/ 5036695 w 6732056"/>
              <a:gd name="connsiteY94" fmla="*/ 3087973 h 3207895"/>
              <a:gd name="connsiteX95" fmla="*/ 4931764 w 6732056"/>
              <a:gd name="connsiteY95" fmla="*/ 3028013 h 3207895"/>
              <a:gd name="connsiteX96" fmla="*/ 4871803 w 6732056"/>
              <a:gd name="connsiteY96" fmla="*/ 2998033 h 3207895"/>
              <a:gd name="connsiteX97" fmla="*/ 4766872 w 6732056"/>
              <a:gd name="connsiteY97" fmla="*/ 2938072 h 3207895"/>
              <a:gd name="connsiteX98" fmla="*/ 4706911 w 6732056"/>
              <a:gd name="connsiteY98" fmla="*/ 2923082 h 3207895"/>
              <a:gd name="connsiteX99" fmla="*/ 4586990 w 6732056"/>
              <a:gd name="connsiteY99" fmla="*/ 2893101 h 3207895"/>
              <a:gd name="connsiteX100" fmla="*/ 4347147 w 6732056"/>
              <a:gd name="connsiteY100" fmla="*/ 2908092 h 3207895"/>
              <a:gd name="connsiteX101" fmla="*/ 4272196 w 6732056"/>
              <a:gd name="connsiteY101" fmla="*/ 2968052 h 3207895"/>
              <a:gd name="connsiteX102" fmla="*/ 4212236 w 6732056"/>
              <a:gd name="connsiteY102" fmla="*/ 2983042 h 3207895"/>
              <a:gd name="connsiteX103" fmla="*/ 4092314 w 6732056"/>
              <a:gd name="connsiteY103" fmla="*/ 3013023 h 3207895"/>
              <a:gd name="connsiteX104" fmla="*/ 3957403 w 6732056"/>
              <a:gd name="connsiteY104" fmla="*/ 2998033 h 3207895"/>
              <a:gd name="connsiteX105" fmla="*/ 3867462 w 6732056"/>
              <a:gd name="connsiteY105" fmla="*/ 2968052 h 3207895"/>
              <a:gd name="connsiteX106" fmla="*/ 3717560 w 6732056"/>
              <a:gd name="connsiteY106" fmla="*/ 2983042 h 3207895"/>
              <a:gd name="connsiteX107" fmla="*/ 3657600 w 6732056"/>
              <a:gd name="connsiteY107" fmla="*/ 3013023 h 3207895"/>
              <a:gd name="connsiteX108" fmla="*/ 3612629 w 6732056"/>
              <a:gd name="connsiteY108" fmla="*/ 3028013 h 3207895"/>
              <a:gd name="connsiteX109" fmla="*/ 3507698 w 6732056"/>
              <a:gd name="connsiteY109" fmla="*/ 3013023 h 3207895"/>
              <a:gd name="connsiteX110" fmla="*/ 3447737 w 6732056"/>
              <a:gd name="connsiteY110" fmla="*/ 2953062 h 3207895"/>
              <a:gd name="connsiteX111" fmla="*/ 3402767 w 6732056"/>
              <a:gd name="connsiteY111" fmla="*/ 2938072 h 3207895"/>
              <a:gd name="connsiteX112" fmla="*/ 3252865 w 6732056"/>
              <a:gd name="connsiteY112" fmla="*/ 2968052 h 3207895"/>
              <a:gd name="connsiteX113" fmla="*/ 3207895 w 6732056"/>
              <a:gd name="connsiteY113" fmla="*/ 2983042 h 3207895"/>
              <a:gd name="connsiteX114" fmla="*/ 3162924 w 6732056"/>
              <a:gd name="connsiteY114" fmla="*/ 3028013 h 3207895"/>
              <a:gd name="connsiteX115" fmla="*/ 3013023 w 6732056"/>
              <a:gd name="connsiteY115" fmla="*/ 3132944 h 3207895"/>
              <a:gd name="connsiteX116" fmla="*/ 2968052 w 6732056"/>
              <a:gd name="connsiteY116" fmla="*/ 3177914 h 3207895"/>
              <a:gd name="connsiteX117" fmla="*/ 2848131 w 6732056"/>
              <a:gd name="connsiteY117" fmla="*/ 3207895 h 3207895"/>
              <a:gd name="connsiteX118" fmla="*/ 2773180 w 6732056"/>
              <a:gd name="connsiteY118" fmla="*/ 3192905 h 3207895"/>
              <a:gd name="connsiteX119" fmla="*/ 2743200 w 6732056"/>
              <a:gd name="connsiteY119" fmla="*/ 3147934 h 3207895"/>
              <a:gd name="connsiteX120" fmla="*/ 2698229 w 6732056"/>
              <a:gd name="connsiteY120" fmla="*/ 3102964 h 3207895"/>
              <a:gd name="connsiteX121" fmla="*/ 2578308 w 6732056"/>
              <a:gd name="connsiteY121" fmla="*/ 2938072 h 3207895"/>
              <a:gd name="connsiteX122" fmla="*/ 2548327 w 6732056"/>
              <a:gd name="connsiteY122" fmla="*/ 2908092 h 3207895"/>
              <a:gd name="connsiteX123" fmla="*/ 2503357 w 6732056"/>
              <a:gd name="connsiteY123" fmla="*/ 2893101 h 3207895"/>
              <a:gd name="connsiteX124" fmla="*/ 2353455 w 6732056"/>
              <a:gd name="connsiteY124" fmla="*/ 2938072 h 3207895"/>
              <a:gd name="connsiteX125" fmla="*/ 2263514 w 6732056"/>
              <a:gd name="connsiteY125" fmla="*/ 3013023 h 3207895"/>
              <a:gd name="connsiteX126" fmla="*/ 2218544 w 6732056"/>
              <a:gd name="connsiteY126" fmla="*/ 3043003 h 3207895"/>
              <a:gd name="connsiteX127" fmla="*/ 2188564 w 6732056"/>
              <a:gd name="connsiteY127" fmla="*/ 3087973 h 3207895"/>
              <a:gd name="connsiteX128" fmla="*/ 2008682 w 6732056"/>
              <a:gd name="connsiteY128" fmla="*/ 3192905 h 3207895"/>
              <a:gd name="connsiteX129" fmla="*/ 1798819 w 6732056"/>
              <a:gd name="connsiteY129" fmla="*/ 3177914 h 3207895"/>
              <a:gd name="connsiteX130" fmla="*/ 1753849 w 6732056"/>
              <a:gd name="connsiteY130" fmla="*/ 3147934 h 3207895"/>
              <a:gd name="connsiteX131" fmla="*/ 1693888 w 6732056"/>
              <a:gd name="connsiteY131" fmla="*/ 3087973 h 3207895"/>
              <a:gd name="connsiteX132" fmla="*/ 1603947 w 6732056"/>
              <a:gd name="connsiteY132" fmla="*/ 2998033 h 3207895"/>
              <a:gd name="connsiteX133" fmla="*/ 1573967 w 6732056"/>
              <a:gd name="connsiteY133" fmla="*/ 2968052 h 3207895"/>
              <a:gd name="connsiteX134" fmla="*/ 1424065 w 6732056"/>
              <a:gd name="connsiteY134" fmla="*/ 2923082 h 3207895"/>
              <a:gd name="connsiteX135" fmla="*/ 1154242 w 6732056"/>
              <a:gd name="connsiteY135" fmla="*/ 2908092 h 3207895"/>
              <a:gd name="connsiteX136" fmla="*/ 1109272 w 6732056"/>
              <a:gd name="connsiteY136" fmla="*/ 2893101 h 3207895"/>
              <a:gd name="connsiteX137" fmla="*/ 944380 w 6732056"/>
              <a:gd name="connsiteY137" fmla="*/ 2758190 h 3207895"/>
              <a:gd name="connsiteX138" fmla="*/ 899409 w 6732056"/>
              <a:gd name="connsiteY138" fmla="*/ 2698229 h 3207895"/>
              <a:gd name="connsiteX139" fmla="*/ 749508 w 6732056"/>
              <a:gd name="connsiteY139" fmla="*/ 2518347 h 3207895"/>
              <a:gd name="connsiteX140" fmla="*/ 569626 w 6732056"/>
              <a:gd name="connsiteY140" fmla="*/ 2263514 h 3207895"/>
              <a:gd name="connsiteX141" fmla="*/ 524655 w 6732056"/>
              <a:gd name="connsiteY141" fmla="*/ 2218544 h 3207895"/>
              <a:gd name="connsiteX142" fmla="*/ 479685 w 6732056"/>
              <a:gd name="connsiteY142" fmla="*/ 2203554 h 3207895"/>
              <a:gd name="connsiteX143" fmla="*/ 374754 w 6732056"/>
              <a:gd name="connsiteY143" fmla="*/ 2218544 h 3207895"/>
              <a:gd name="connsiteX144" fmla="*/ 284813 w 6732056"/>
              <a:gd name="connsiteY144" fmla="*/ 2233534 h 3207895"/>
              <a:gd name="connsiteX145" fmla="*/ 89941 w 6732056"/>
              <a:gd name="connsiteY145" fmla="*/ 2218544 h 3207895"/>
              <a:gd name="connsiteX146" fmla="*/ 44970 w 6732056"/>
              <a:gd name="connsiteY146" fmla="*/ 2203554 h 3207895"/>
              <a:gd name="connsiteX147" fmla="*/ 0 w 6732056"/>
              <a:gd name="connsiteY147" fmla="*/ 2128603 h 3207895"/>
              <a:gd name="connsiteX148" fmla="*/ 14990 w 6732056"/>
              <a:gd name="connsiteY148" fmla="*/ 2008682 h 3207895"/>
              <a:gd name="connsiteX149" fmla="*/ 44970 w 6732056"/>
              <a:gd name="connsiteY149" fmla="*/ 1978701 h 3207895"/>
              <a:gd name="connsiteX150" fmla="*/ 89941 w 6732056"/>
              <a:gd name="connsiteY150" fmla="*/ 1918741 h 3207895"/>
              <a:gd name="connsiteX151" fmla="*/ 149901 w 6732056"/>
              <a:gd name="connsiteY151" fmla="*/ 1828800 h 3207895"/>
              <a:gd name="connsiteX152" fmla="*/ 164891 w 6732056"/>
              <a:gd name="connsiteY152" fmla="*/ 1783829 h 3207895"/>
              <a:gd name="connsiteX153" fmla="*/ 164891 w 6732056"/>
              <a:gd name="connsiteY153" fmla="*/ 1543987 h 3207895"/>
              <a:gd name="connsiteX154" fmla="*/ 119921 w 6732056"/>
              <a:gd name="connsiteY154" fmla="*/ 1469036 h 3207895"/>
              <a:gd name="connsiteX155" fmla="*/ 89941 w 6732056"/>
              <a:gd name="connsiteY155" fmla="*/ 1394085 h 3207895"/>
              <a:gd name="connsiteX156" fmla="*/ 74950 w 6732056"/>
              <a:gd name="connsiteY156" fmla="*/ 1349114 h 3207895"/>
              <a:gd name="connsiteX157" fmla="*/ 44970 w 6732056"/>
              <a:gd name="connsiteY157" fmla="*/ 1304144 h 3207895"/>
              <a:gd name="connsiteX158" fmla="*/ 174242 w 6732056"/>
              <a:gd name="connsiteY158" fmla="*/ 531445 h 3207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6732056" h="3207895">
                <a:moveTo>
                  <a:pt x="239842" y="569626"/>
                </a:moveTo>
                <a:cubicBezTo>
                  <a:pt x="337829" y="594122"/>
                  <a:pt x="265104" y="588375"/>
                  <a:pt x="374754" y="554636"/>
                </a:cubicBezTo>
                <a:cubicBezTo>
                  <a:pt x="414136" y="542518"/>
                  <a:pt x="494675" y="524655"/>
                  <a:pt x="494675" y="524655"/>
                </a:cubicBezTo>
                <a:cubicBezTo>
                  <a:pt x="652981" y="535963"/>
                  <a:pt x="683494" y="482569"/>
                  <a:pt x="734518" y="584616"/>
                </a:cubicBezTo>
                <a:cubicBezTo>
                  <a:pt x="741585" y="598749"/>
                  <a:pt x="744511" y="614597"/>
                  <a:pt x="749508" y="629587"/>
                </a:cubicBezTo>
                <a:cubicBezTo>
                  <a:pt x="753036" y="615475"/>
                  <a:pt x="769713" y="542249"/>
                  <a:pt x="779488" y="524655"/>
                </a:cubicBezTo>
                <a:cubicBezTo>
                  <a:pt x="860021" y="379695"/>
                  <a:pt x="808785" y="482185"/>
                  <a:pt x="884419" y="389744"/>
                </a:cubicBezTo>
                <a:cubicBezTo>
                  <a:pt x="916060" y="351072"/>
                  <a:pt x="939028" y="305155"/>
                  <a:pt x="974360" y="269823"/>
                </a:cubicBezTo>
                <a:cubicBezTo>
                  <a:pt x="1009337" y="234846"/>
                  <a:pt x="1039719" y="194571"/>
                  <a:pt x="1079291" y="164892"/>
                </a:cubicBezTo>
                <a:cubicBezTo>
                  <a:pt x="1099278" y="149902"/>
                  <a:pt x="1120450" y="136373"/>
                  <a:pt x="1139252" y="119921"/>
                </a:cubicBezTo>
                <a:cubicBezTo>
                  <a:pt x="1193887" y="72115"/>
                  <a:pt x="1196922" y="50562"/>
                  <a:pt x="1259173" y="14990"/>
                </a:cubicBezTo>
                <a:cubicBezTo>
                  <a:pt x="1272892" y="7150"/>
                  <a:pt x="1289154" y="4997"/>
                  <a:pt x="1304144" y="0"/>
                </a:cubicBezTo>
                <a:cubicBezTo>
                  <a:pt x="1334124" y="4997"/>
                  <a:pt x="1371211" y="-5025"/>
                  <a:pt x="1394085" y="14990"/>
                </a:cubicBezTo>
                <a:cubicBezTo>
                  <a:pt x="1417868" y="35800"/>
                  <a:pt x="1414072" y="74951"/>
                  <a:pt x="1424065" y="104931"/>
                </a:cubicBezTo>
                <a:cubicBezTo>
                  <a:pt x="1442138" y="159151"/>
                  <a:pt x="1433271" y="145695"/>
                  <a:pt x="1469036" y="194872"/>
                </a:cubicBezTo>
                <a:cubicBezTo>
                  <a:pt x="1498425" y="235282"/>
                  <a:pt x="1531261" y="273218"/>
                  <a:pt x="1558977" y="314793"/>
                </a:cubicBezTo>
                <a:cubicBezTo>
                  <a:pt x="1568970" y="329783"/>
                  <a:pt x="1576988" y="346299"/>
                  <a:pt x="1588957" y="359764"/>
                </a:cubicBezTo>
                <a:cubicBezTo>
                  <a:pt x="1617125" y="391453"/>
                  <a:pt x="1655379" y="414427"/>
                  <a:pt x="1678898" y="449705"/>
                </a:cubicBezTo>
                <a:cubicBezTo>
                  <a:pt x="1688891" y="464695"/>
                  <a:pt x="1696139" y="481936"/>
                  <a:pt x="1708878" y="494675"/>
                </a:cubicBezTo>
                <a:cubicBezTo>
                  <a:pt x="1721617" y="507414"/>
                  <a:pt x="1740291" y="512791"/>
                  <a:pt x="1753849" y="524655"/>
                </a:cubicBezTo>
                <a:cubicBezTo>
                  <a:pt x="1894163" y="647429"/>
                  <a:pt x="1772569" y="562118"/>
                  <a:pt x="1873770" y="629587"/>
                </a:cubicBezTo>
                <a:cubicBezTo>
                  <a:pt x="1933731" y="624590"/>
                  <a:pt x="1994514" y="625684"/>
                  <a:pt x="2053652" y="614596"/>
                </a:cubicBezTo>
                <a:cubicBezTo>
                  <a:pt x="2075615" y="610478"/>
                  <a:pt x="2093074" y="593418"/>
                  <a:pt x="2113613" y="584616"/>
                </a:cubicBezTo>
                <a:cubicBezTo>
                  <a:pt x="2128136" y="578392"/>
                  <a:pt x="2143390" y="573967"/>
                  <a:pt x="2158583" y="569626"/>
                </a:cubicBezTo>
                <a:cubicBezTo>
                  <a:pt x="2178392" y="563966"/>
                  <a:pt x="2199142" y="561565"/>
                  <a:pt x="2218544" y="554636"/>
                </a:cubicBezTo>
                <a:cubicBezTo>
                  <a:pt x="2269225" y="536536"/>
                  <a:pt x="2318479" y="514662"/>
                  <a:pt x="2368446" y="494675"/>
                </a:cubicBezTo>
                <a:lnTo>
                  <a:pt x="2443396" y="464695"/>
                </a:lnTo>
                <a:cubicBezTo>
                  <a:pt x="2468380" y="454701"/>
                  <a:pt x="2492820" y="443223"/>
                  <a:pt x="2518347" y="434714"/>
                </a:cubicBezTo>
                <a:cubicBezTo>
                  <a:pt x="2548327" y="424721"/>
                  <a:pt x="2578698" y="415830"/>
                  <a:pt x="2608288" y="404734"/>
                </a:cubicBezTo>
                <a:cubicBezTo>
                  <a:pt x="2656574" y="386627"/>
                  <a:pt x="2835408" y="309418"/>
                  <a:pt x="2893101" y="299803"/>
                </a:cubicBezTo>
                <a:lnTo>
                  <a:pt x="2983042" y="284813"/>
                </a:lnTo>
                <a:cubicBezTo>
                  <a:pt x="3008026" y="289810"/>
                  <a:pt x="3037260" y="284994"/>
                  <a:pt x="3057993" y="299803"/>
                </a:cubicBezTo>
                <a:cubicBezTo>
                  <a:pt x="3076177" y="312791"/>
                  <a:pt x="3075578" y="341171"/>
                  <a:pt x="3087973" y="359764"/>
                </a:cubicBezTo>
                <a:cubicBezTo>
                  <a:pt x="3095813" y="371523"/>
                  <a:pt x="3107960" y="379751"/>
                  <a:pt x="3117954" y="389744"/>
                </a:cubicBezTo>
                <a:cubicBezTo>
                  <a:pt x="3145437" y="472192"/>
                  <a:pt x="3116431" y="398323"/>
                  <a:pt x="3162924" y="479685"/>
                </a:cubicBezTo>
                <a:cubicBezTo>
                  <a:pt x="3210125" y="562286"/>
                  <a:pt x="3172737" y="521440"/>
                  <a:pt x="3237875" y="599606"/>
                </a:cubicBezTo>
                <a:cubicBezTo>
                  <a:pt x="3246923" y="610463"/>
                  <a:pt x="3254733" y="624338"/>
                  <a:pt x="3267855" y="629587"/>
                </a:cubicBezTo>
                <a:cubicBezTo>
                  <a:pt x="3306112" y="644890"/>
                  <a:pt x="3387777" y="659567"/>
                  <a:pt x="3387777" y="659567"/>
                </a:cubicBezTo>
                <a:cubicBezTo>
                  <a:pt x="3457731" y="654570"/>
                  <a:pt x="3527987" y="652771"/>
                  <a:pt x="3597639" y="644577"/>
                </a:cubicBezTo>
                <a:cubicBezTo>
                  <a:pt x="3613332" y="642731"/>
                  <a:pt x="3627365" y="633745"/>
                  <a:pt x="3642609" y="629587"/>
                </a:cubicBezTo>
                <a:cubicBezTo>
                  <a:pt x="3682361" y="618745"/>
                  <a:pt x="3722912" y="610926"/>
                  <a:pt x="3762531" y="599606"/>
                </a:cubicBezTo>
                <a:cubicBezTo>
                  <a:pt x="3797508" y="589613"/>
                  <a:pt x="3832694" y="580324"/>
                  <a:pt x="3867462" y="569626"/>
                </a:cubicBezTo>
                <a:cubicBezTo>
                  <a:pt x="3897667" y="560332"/>
                  <a:pt x="3927134" y="548727"/>
                  <a:pt x="3957403" y="539646"/>
                </a:cubicBezTo>
                <a:cubicBezTo>
                  <a:pt x="3977136" y="533726"/>
                  <a:pt x="3997631" y="530575"/>
                  <a:pt x="4017364" y="524655"/>
                </a:cubicBezTo>
                <a:cubicBezTo>
                  <a:pt x="4082532" y="505104"/>
                  <a:pt x="4145159" y="478110"/>
                  <a:pt x="4212236" y="464695"/>
                </a:cubicBezTo>
                <a:cubicBezTo>
                  <a:pt x="4251738" y="456795"/>
                  <a:pt x="4292183" y="454702"/>
                  <a:pt x="4332157" y="449705"/>
                </a:cubicBezTo>
                <a:cubicBezTo>
                  <a:pt x="4703194" y="343692"/>
                  <a:pt x="4175610" y="489289"/>
                  <a:pt x="4542019" y="404734"/>
                </a:cubicBezTo>
                <a:cubicBezTo>
                  <a:pt x="4572812" y="397628"/>
                  <a:pt x="4600788" y="379949"/>
                  <a:pt x="4631960" y="374754"/>
                </a:cubicBezTo>
                <a:cubicBezTo>
                  <a:pt x="4691310" y="364862"/>
                  <a:pt x="4751881" y="364761"/>
                  <a:pt x="4811842" y="359764"/>
                </a:cubicBezTo>
                <a:cubicBezTo>
                  <a:pt x="4851816" y="364761"/>
                  <a:pt x="4894951" y="358393"/>
                  <a:pt x="4931764" y="374754"/>
                </a:cubicBezTo>
                <a:cubicBezTo>
                  <a:pt x="4946203" y="381171"/>
                  <a:pt x="4941206" y="404929"/>
                  <a:pt x="4946754" y="419724"/>
                </a:cubicBezTo>
                <a:cubicBezTo>
                  <a:pt x="4956202" y="444919"/>
                  <a:pt x="4963977" y="470983"/>
                  <a:pt x="4976734" y="494675"/>
                </a:cubicBezTo>
                <a:cubicBezTo>
                  <a:pt x="5009727" y="555948"/>
                  <a:pt x="5063838" y="647680"/>
                  <a:pt x="5126636" y="689547"/>
                </a:cubicBezTo>
                <a:cubicBezTo>
                  <a:pt x="5141626" y="699541"/>
                  <a:pt x="5157538" y="708274"/>
                  <a:pt x="5171606" y="719528"/>
                </a:cubicBezTo>
                <a:cubicBezTo>
                  <a:pt x="5210538" y="750674"/>
                  <a:pt x="5194656" y="756421"/>
                  <a:pt x="5246557" y="779488"/>
                </a:cubicBezTo>
                <a:cubicBezTo>
                  <a:pt x="5310684" y="807989"/>
                  <a:pt x="5335410" y="807017"/>
                  <a:pt x="5396459" y="824459"/>
                </a:cubicBezTo>
                <a:cubicBezTo>
                  <a:pt x="5411652" y="828800"/>
                  <a:pt x="5426100" y="835617"/>
                  <a:pt x="5441429" y="839449"/>
                </a:cubicBezTo>
                <a:cubicBezTo>
                  <a:pt x="5464125" y="845123"/>
                  <a:pt x="5589138" y="868474"/>
                  <a:pt x="5606321" y="869429"/>
                </a:cubicBezTo>
                <a:cubicBezTo>
                  <a:pt x="5756075" y="877749"/>
                  <a:pt x="5906124" y="879422"/>
                  <a:pt x="6056026" y="884419"/>
                </a:cubicBezTo>
                <a:cubicBezTo>
                  <a:pt x="6071016" y="889416"/>
                  <a:pt x="6091125" y="887072"/>
                  <a:pt x="6100996" y="899410"/>
                </a:cubicBezTo>
                <a:cubicBezTo>
                  <a:pt x="6113866" y="915497"/>
                  <a:pt x="6112854" y="939008"/>
                  <a:pt x="6115987" y="959370"/>
                </a:cubicBezTo>
                <a:cubicBezTo>
                  <a:pt x="6144677" y="1145852"/>
                  <a:pt x="6112494" y="1038832"/>
                  <a:pt x="6145967" y="1139252"/>
                </a:cubicBezTo>
                <a:cubicBezTo>
                  <a:pt x="6152649" y="1179345"/>
                  <a:pt x="6165472" y="1262243"/>
                  <a:pt x="6175947" y="1304144"/>
                </a:cubicBezTo>
                <a:cubicBezTo>
                  <a:pt x="6179779" y="1319473"/>
                  <a:pt x="6186596" y="1333921"/>
                  <a:pt x="6190937" y="1349114"/>
                </a:cubicBezTo>
                <a:cubicBezTo>
                  <a:pt x="6196597" y="1368923"/>
                  <a:pt x="6200007" y="1389342"/>
                  <a:pt x="6205927" y="1409075"/>
                </a:cubicBezTo>
                <a:cubicBezTo>
                  <a:pt x="6215008" y="1439344"/>
                  <a:pt x="6228243" y="1468357"/>
                  <a:pt x="6235908" y="1499016"/>
                </a:cubicBezTo>
                <a:cubicBezTo>
                  <a:pt x="6240905" y="1519003"/>
                  <a:pt x="6238028" y="1542889"/>
                  <a:pt x="6250898" y="1558977"/>
                </a:cubicBezTo>
                <a:cubicBezTo>
                  <a:pt x="6260769" y="1571315"/>
                  <a:pt x="6280878" y="1568970"/>
                  <a:pt x="6295868" y="1573967"/>
                </a:cubicBezTo>
                <a:cubicBezTo>
                  <a:pt x="6360826" y="1568970"/>
                  <a:pt x="6426139" y="1567403"/>
                  <a:pt x="6490741" y="1558977"/>
                </a:cubicBezTo>
                <a:cubicBezTo>
                  <a:pt x="6541270" y="1552386"/>
                  <a:pt x="6640642" y="1528996"/>
                  <a:pt x="6640642" y="1528996"/>
                </a:cubicBezTo>
                <a:cubicBezTo>
                  <a:pt x="6789649" y="1566250"/>
                  <a:pt x="6692217" y="1521606"/>
                  <a:pt x="6715593" y="1813810"/>
                </a:cubicBezTo>
                <a:cubicBezTo>
                  <a:pt x="6718411" y="1849030"/>
                  <a:pt x="6725586" y="1883764"/>
                  <a:pt x="6730583" y="1918741"/>
                </a:cubicBezTo>
                <a:cubicBezTo>
                  <a:pt x="6720590" y="2088629"/>
                  <a:pt x="6754418" y="2266957"/>
                  <a:pt x="6700603" y="2428406"/>
                </a:cubicBezTo>
                <a:cubicBezTo>
                  <a:pt x="6695606" y="2443396"/>
                  <a:pt x="6693743" y="2459828"/>
                  <a:pt x="6685613" y="2473377"/>
                </a:cubicBezTo>
                <a:cubicBezTo>
                  <a:pt x="6678342" y="2485496"/>
                  <a:pt x="6664461" y="2492321"/>
                  <a:pt x="6655632" y="2503357"/>
                </a:cubicBezTo>
                <a:cubicBezTo>
                  <a:pt x="6619793" y="2548156"/>
                  <a:pt x="6636508" y="2553496"/>
                  <a:pt x="6580682" y="2578308"/>
                </a:cubicBezTo>
                <a:cubicBezTo>
                  <a:pt x="6551804" y="2591143"/>
                  <a:pt x="6490741" y="2608288"/>
                  <a:pt x="6490741" y="2608288"/>
                </a:cubicBezTo>
                <a:cubicBezTo>
                  <a:pt x="6475751" y="2618282"/>
                  <a:pt x="6461412" y="2629330"/>
                  <a:pt x="6445770" y="2638269"/>
                </a:cubicBezTo>
                <a:cubicBezTo>
                  <a:pt x="6312634" y="2714346"/>
                  <a:pt x="6450405" y="2625185"/>
                  <a:pt x="6340839" y="2698229"/>
                </a:cubicBezTo>
                <a:cubicBezTo>
                  <a:pt x="6330846" y="2713219"/>
                  <a:pt x="6322828" y="2729735"/>
                  <a:pt x="6310859" y="2743200"/>
                </a:cubicBezTo>
                <a:cubicBezTo>
                  <a:pt x="6282691" y="2774889"/>
                  <a:pt x="6250898" y="2803161"/>
                  <a:pt x="6220918" y="2833141"/>
                </a:cubicBezTo>
                <a:cubicBezTo>
                  <a:pt x="6210924" y="2843134"/>
                  <a:pt x="6199417" y="2851815"/>
                  <a:pt x="6190937" y="2863121"/>
                </a:cubicBezTo>
                <a:cubicBezTo>
                  <a:pt x="6175947" y="2883108"/>
                  <a:pt x="6159208" y="2901896"/>
                  <a:pt x="6145967" y="2923082"/>
                </a:cubicBezTo>
                <a:cubicBezTo>
                  <a:pt x="6134124" y="2942031"/>
                  <a:pt x="6128975" y="2964859"/>
                  <a:pt x="6115987" y="2983042"/>
                </a:cubicBezTo>
                <a:cubicBezTo>
                  <a:pt x="6091895" y="3016771"/>
                  <a:pt x="6042551" y="3049362"/>
                  <a:pt x="6011055" y="3072983"/>
                </a:cubicBezTo>
                <a:cubicBezTo>
                  <a:pt x="5956091" y="3067986"/>
                  <a:pt x="5900129" y="3069557"/>
                  <a:pt x="5846164" y="3057993"/>
                </a:cubicBezTo>
                <a:cubicBezTo>
                  <a:pt x="5813215" y="3050933"/>
                  <a:pt x="5732701" y="2957368"/>
                  <a:pt x="5726242" y="2953062"/>
                </a:cubicBezTo>
                <a:cubicBezTo>
                  <a:pt x="5668125" y="2914317"/>
                  <a:pt x="5698363" y="2928779"/>
                  <a:pt x="5636301" y="2908092"/>
                </a:cubicBezTo>
                <a:cubicBezTo>
                  <a:pt x="5616314" y="2913089"/>
                  <a:pt x="5594768" y="2913869"/>
                  <a:pt x="5576341" y="2923082"/>
                </a:cubicBezTo>
                <a:cubicBezTo>
                  <a:pt x="5553995" y="2934255"/>
                  <a:pt x="5536710" y="2953531"/>
                  <a:pt x="5516380" y="2968052"/>
                </a:cubicBezTo>
                <a:cubicBezTo>
                  <a:pt x="5501720" y="2978524"/>
                  <a:pt x="5487523" y="2989976"/>
                  <a:pt x="5471409" y="2998033"/>
                </a:cubicBezTo>
                <a:cubicBezTo>
                  <a:pt x="5457276" y="3005099"/>
                  <a:pt x="5440572" y="3005957"/>
                  <a:pt x="5426439" y="3013023"/>
                </a:cubicBezTo>
                <a:cubicBezTo>
                  <a:pt x="5380426" y="3036029"/>
                  <a:pt x="5339696" y="3069910"/>
                  <a:pt x="5291527" y="3087973"/>
                </a:cubicBezTo>
                <a:cubicBezTo>
                  <a:pt x="5258444" y="3100379"/>
                  <a:pt x="5221573" y="3097967"/>
                  <a:pt x="5186596" y="3102964"/>
                </a:cubicBezTo>
                <a:cubicBezTo>
                  <a:pt x="5136629" y="3097967"/>
                  <a:pt x="5085797" y="3098495"/>
                  <a:pt x="5036695" y="3087973"/>
                </a:cubicBezTo>
                <a:cubicBezTo>
                  <a:pt x="5000453" y="3080207"/>
                  <a:pt x="4963213" y="3045984"/>
                  <a:pt x="4931764" y="3028013"/>
                </a:cubicBezTo>
                <a:cubicBezTo>
                  <a:pt x="4912362" y="3016926"/>
                  <a:pt x="4891421" y="3008733"/>
                  <a:pt x="4871803" y="2998033"/>
                </a:cubicBezTo>
                <a:cubicBezTo>
                  <a:pt x="4836437" y="2978743"/>
                  <a:pt x="4803546" y="2954742"/>
                  <a:pt x="4766872" y="2938072"/>
                </a:cubicBezTo>
                <a:cubicBezTo>
                  <a:pt x="4748117" y="2929547"/>
                  <a:pt x="4726720" y="2928742"/>
                  <a:pt x="4706911" y="2923082"/>
                </a:cubicBezTo>
                <a:cubicBezTo>
                  <a:pt x="4599350" y="2892351"/>
                  <a:pt x="4739386" y="2923582"/>
                  <a:pt x="4586990" y="2893101"/>
                </a:cubicBezTo>
                <a:cubicBezTo>
                  <a:pt x="4507042" y="2898098"/>
                  <a:pt x="4425072" y="2889538"/>
                  <a:pt x="4347147" y="2908092"/>
                </a:cubicBezTo>
                <a:cubicBezTo>
                  <a:pt x="4316023" y="2915503"/>
                  <a:pt x="4300164" y="2952514"/>
                  <a:pt x="4272196" y="2968052"/>
                </a:cubicBezTo>
                <a:cubicBezTo>
                  <a:pt x="4254187" y="2978057"/>
                  <a:pt x="4232045" y="2977382"/>
                  <a:pt x="4212236" y="2983042"/>
                </a:cubicBezTo>
                <a:cubicBezTo>
                  <a:pt x="4104680" y="3013773"/>
                  <a:pt x="4244700" y="2982546"/>
                  <a:pt x="4092314" y="3013023"/>
                </a:cubicBezTo>
                <a:cubicBezTo>
                  <a:pt x="4047344" y="3008026"/>
                  <a:pt x="4001771" y="3006907"/>
                  <a:pt x="3957403" y="2998033"/>
                </a:cubicBezTo>
                <a:cubicBezTo>
                  <a:pt x="3926415" y="2991835"/>
                  <a:pt x="3867462" y="2968052"/>
                  <a:pt x="3867462" y="2968052"/>
                </a:cubicBezTo>
                <a:cubicBezTo>
                  <a:pt x="3817495" y="2973049"/>
                  <a:pt x="3766662" y="2972520"/>
                  <a:pt x="3717560" y="2983042"/>
                </a:cubicBezTo>
                <a:cubicBezTo>
                  <a:pt x="3695710" y="2987724"/>
                  <a:pt x="3678139" y="3004220"/>
                  <a:pt x="3657600" y="3013023"/>
                </a:cubicBezTo>
                <a:cubicBezTo>
                  <a:pt x="3643076" y="3019247"/>
                  <a:pt x="3627619" y="3023016"/>
                  <a:pt x="3612629" y="3028013"/>
                </a:cubicBezTo>
                <a:cubicBezTo>
                  <a:pt x="3577652" y="3023016"/>
                  <a:pt x="3539863" y="3027644"/>
                  <a:pt x="3507698" y="3013023"/>
                </a:cubicBezTo>
                <a:cubicBezTo>
                  <a:pt x="3481966" y="3001326"/>
                  <a:pt x="3474552" y="2962000"/>
                  <a:pt x="3447737" y="2953062"/>
                </a:cubicBezTo>
                <a:lnTo>
                  <a:pt x="3402767" y="2938072"/>
                </a:lnTo>
                <a:cubicBezTo>
                  <a:pt x="3352800" y="2948065"/>
                  <a:pt x="3302517" y="2956594"/>
                  <a:pt x="3252865" y="2968052"/>
                </a:cubicBezTo>
                <a:cubicBezTo>
                  <a:pt x="3237469" y="2971605"/>
                  <a:pt x="3221042" y="2974277"/>
                  <a:pt x="3207895" y="2983042"/>
                </a:cubicBezTo>
                <a:cubicBezTo>
                  <a:pt x="3190256" y="2994801"/>
                  <a:pt x="3179658" y="3014998"/>
                  <a:pt x="3162924" y="3028013"/>
                </a:cubicBezTo>
                <a:cubicBezTo>
                  <a:pt x="3070009" y="3100280"/>
                  <a:pt x="3089456" y="3067429"/>
                  <a:pt x="3013023" y="3132944"/>
                </a:cubicBezTo>
                <a:cubicBezTo>
                  <a:pt x="2996927" y="3146740"/>
                  <a:pt x="2987351" y="3169142"/>
                  <a:pt x="2968052" y="3177914"/>
                </a:cubicBezTo>
                <a:cubicBezTo>
                  <a:pt x="2930541" y="3194964"/>
                  <a:pt x="2848131" y="3207895"/>
                  <a:pt x="2848131" y="3207895"/>
                </a:cubicBezTo>
                <a:cubicBezTo>
                  <a:pt x="2823147" y="3202898"/>
                  <a:pt x="2795301" y="3205546"/>
                  <a:pt x="2773180" y="3192905"/>
                </a:cubicBezTo>
                <a:cubicBezTo>
                  <a:pt x="2757538" y="3183967"/>
                  <a:pt x="2754734" y="3161774"/>
                  <a:pt x="2743200" y="3147934"/>
                </a:cubicBezTo>
                <a:cubicBezTo>
                  <a:pt x="2729629" y="3131648"/>
                  <a:pt x="2711800" y="3119250"/>
                  <a:pt x="2698229" y="3102964"/>
                </a:cubicBezTo>
                <a:cubicBezTo>
                  <a:pt x="2614531" y="3002527"/>
                  <a:pt x="2751174" y="3110932"/>
                  <a:pt x="2578308" y="2938072"/>
                </a:cubicBezTo>
                <a:cubicBezTo>
                  <a:pt x="2568314" y="2928079"/>
                  <a:pt x="2560446" y="2915363"/>
                  <a:pt x="2548327" y="2908092"/>
                </a:cubicBezTo>
                <a:cubicBezTo>
                  <a:pt x="2534778" y="2899962"/>
                  <a:pt x="2518347" y="2898098"/>
                  <a:pt x="2503357" y="2893101"/>
                </a:cubicBezTo>
                <a:cubicBezTo>
                  <a:pt x="2453390" y="2908091"/>
                  <a:pt x="2402145" y="2919345"/>
                  <a:pt x="2353455" y="2938072"/>
                </a:cubicBezTo>
                <a:cubicBezTo>
                  <a:pt x="2311984" y="2954022"/>
                  <a:pt x="2296350" y="2985660"/>
                  <a:pt x="2263514" y="3013023"/>
                </a:cubicBezTo>
                <a:cubicBezTo>
                  <a:pt x="2249674" y="3024556"/>
                  <a:pt x="2233534" y="3033010"/>
                  <a:pt x="2218544" y="3043003"/>
                </a:cubicBezTo>
                <a:cubicBezTo>
                  <a:pt x="2208551" y="3057993"/>
                  <a:pt x="2202029" y="3076004"/>
                  <a:pt x="2188564" y="3087973"/>
                </a:cubicBezTo>
                <a:cubicBezTo>
                  <a:pt x="2107033" y="3160444"/>
                  <a:pt x="2095185" y="3158303"/>
                  <a:pt x="2008682" y="3192905"/>
                </a:cubicBezTo>
                <a:cubicBezTo>
                  <a:pt x="1938728" y="3187908"/>
                  <a:pt x="1867884" y="3190102"/>
                  <a:pt x="1798819" y="3177914"/>
                </a:cubicBezTo>
                <a:cubicBezTo>
                  <a:pt x="1781077" y="3174783"/>
                  <a:pt x="1767528" y="3159658"/>
                  <a:pt x="1753849" y="3147934"/>
                </a:cubicBezTo>
                <a:cubicBezTo>
                  <a:pt x="1732388" y="3129539"/>
                  <a:pt x="1713875" y="3107960"/>
                  <a:pt x="1693888" y="3087973"/>
                </a:cubicBezTo>
                <a:lnTo>
                  <a:pt x="1603947" y="2998033"/>
                </a:lnTo>
                <a:cubicBezTo>
                  <a:pt x="1593953" y="2988039"/>
                  <a:pt x="1587375" y="2972521"/>
                  <a:pt x="1573967" y="2968052"/>
                </a:cubicBezTo>
                <a:cubicBezTo>
                  <a:pt x="1555701" y="2961963"/>
                  <a:pt x="1455216" y="2925914"/>
                  <a:pt x="1424065" y="2923082"/>
                </a:cubicBezTo>
                <a:cubicBezTo>
                  <a:pt x="1334355" y="2914927"/>
                  <a:pt x="1244183" y="2913089"/>
                  <a:pt x="1154242" y="2908092"/>
                </a:cubicBezTo>
                <a:cubicBezTo>
                  <a:pt x="1139252" y="2903095"/>
                  <a:pt x="1123084" y="2900775"/>
                  <a:pt x="1109272" y="2893101"/>
                </a:cubicBezTo>
                <a:cubicBezTo>
                  <a:pt x="1050873" y="2860657"/>
                  <a:pt x="985052" y="2812420"/>
                  <a:pt x="944380" y="2758190"/>
                </a:cubicBezTo>
                <a:cubicBezTo>
                  <a:pt x="929390" y="2738203"/>
                  <a:pt x="915861" y="2717031"/>
                  <a:pt x="899409" y="2698229"/>
                </a:cubicBezTo>
                <a:cubicBezTo>
                  <a:pt x="783957" y="2566284"/>
                  <a:pt x="892047" y="2725676"/>
                  <a:pt x="749508" y="2518347"/>
                </a:cubicBezTo>
                <a:cubicBezTo>
                  <a:pt x="680347" y="2417750"/>
                  <a:pt x="660006" y="2353892"/>
                  <a:pt x="569626" y="2263514"/>
                </a:cubicBezTo>
                <a:cubicBezTo>
                  <a:pt x="554636" y="2248524"/>
                  <a:pt x="542294" y="2230303"/>
                  <a:pt x="524655" y="2218544"/>
                </a:cubicBezTo>
                <a:cubicBezTo>
                  <a:pt x="511508" y="2209779"/>
                  <a:pt x="494675" y="2208551"/>
                  <a:pt x="479685" y="2203554"/>
                </a:cubicBezTo>
                <a:lnTo>
                  <a:pt x="374754" y="2218544"/>
                </a:lnTo>
                <a:cubicBezTo>
                  <a:pt x="344714" y="2223166"/>
                  <a:pt x="315207" y="2233534"/>
                  <a:pt x="284813" y="2233534"/>
                </a:cubicBezTo>
                <a:cubicBezTo>
                  <a:pt x="219664" y="2233534"/>
                  <a:pt x="154898" y="2223541"/>
                  <a:pt x="89941" y="2218544"/>
                </a:cubicBezTo>
                <a:cubicBezTo>
                  <a:pt x="74951" y="2213547"/>
                  <a:pt x="58519" y="2211684"/>
                  <a:pt x="44970" y="2203554"/>
                </a:cubicBezTo>
                <a:cubicBezTo>
                  <a:pt x="10677" y="2182978"/>
                  <a:pt x="11790" y="2163974"/>
                  <a:pt x="0" y="2128603"/>
                </a:cubicBezTo>
                <a:cubicBezTo>
                  <a:pt x="4997" y="2088629"/>
                  <a:pt x="3414" y="2047268"/>
                  <a:pt x="14990" y="2008682"/>
                </a:cubicBezTo>
                <a:cubicBezTo>
                  <a:pt x="19051" y="1995145"/>
                  <a:pt x="35922" y="1989558"/>
                  <a:pt x="44970" y="1978701"/>
                </a:cubicBezTo>
                <a:cubicBezTo>
                  <a:pt x="60964" y="1959508"/>
                  <a:pt x="75614" y="1939208"/>
                  <a:pt x="89941" y="1918741"/>
                </a:cubicBezTo>
                <a:cubicBezTo>
                  <a:pt x="110604" y="1889223"/>
                  <a:pt x="149901" y="1828800"/>
                  <a:pt x="149901" y="1828800"/>
                </a:cubicBezTo>
                <a:cubicBezTo>
                  <a:pt x="154898" y="1813810"/>
                  <a:pt x="161059" y="1799158"/>
                  <a:pt x="164891" y="1783829"/>
                </a:cubicBezTo>
                <a:cubicBezTo>
                  <a:pt x="186946" y="1695611"/>
                  <a:pt x="190335" y="1645761"/>
                  <a:pt x="164891" y="1543987"/>
                </a:cubicBezTo>
                <a:cubicBezTo>
                  <a:pt x="157825" y="1515721"/>
                  <a:pt x="132951" y="1495096"/>
                  <a:pt x="119921" y="1469036"/>
                </a:cubicBezTo>
                <a:cubicBezTo>
                  <a:pt x="107887" y="1444969"/>
                  <a:pt x="99389" y="1419280"/>
                  <a:pt x="89941" y="1394085"/>
                </a:cubicBezTo>
                <a:cubicBezTo>
                  <a:pt x="84393" y="1379290"/>
                  <a:pt x="82017" y="1363247"/>
                  <a:pt x="74950" y="1349114"/>
                </a:cubicBezTo>
                <a:cubicBezTo>
                  <a:pt x="66893" y="1333000"/>
                  <a:pt x="54963" y="1319134"/>
                  <a:pt x="44970" y="1304144"/>
                </a:cubicBezTo>
                <a:cubicBezTo>
                  <a:pt x="-2391" y="1162060"/>
                  <a:pt x="174242" y="727939"/>
                  <a:pt x="174242" y="53144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0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Welcome Back: Today </a:t>
            </a:r>
            <a:r>
              <a:rPr lang="mr-IN" dirty="0" smtClean="0"/>
              <a:t>–</a:t>
            </a:r>
            <a:r>
              <a:rPr lang="en-GB" dirty="0" smtClean="0"/>
              <a:t> Basic input and output in Python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1078" y="1950665"/>
            <a:ext cx="3654602" cy="4023360"/>
          </a:xfrm>
        </p:spPr>
        <p:txBody>
          <a:bodyPr/>
          <a:lstStyle/>
          <a:p>
            <a:r>
              <a:rPr lang="en-GB" sz="3600" dirty="0" smtClean="0"/>
              <a:t>Today we’ll be learning how to put data in and out of Python. We will learn about variables in the process.</a:t>
            </a:r>
          </a:p>
          <a:p>
            <a:endParaRPr lang="en-GB" dirty="0"/>
          </a:p>
        </p:txBody>
      </p:sp>
      <p:sp>
        <p:nvSpPr>
          <p:cNvPr id="4" name="12-Point Star 3"/>
          <p:cNvSpPr/>
          <p:nvPr/>
        </p:nvSpPr>
        <p:spPr>
          <a:xfrm rot="855118">
            <a:off x="-599606" y="2300823"/>
            <a:ext cx="5186596" cy="4871804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To start with, you may wish to open Python and have a look at last week’s intro session code.</a:t>
            </a:r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488660" y="3672590"/>
            <a:ext cx="26466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solidFill>
                  <a:srgbClr val="FF0000"/>
                </a:solidFill>
              </a:rPr>
              <a:t>OPEN IDLE AND START TO WARM UP</a:t>
            </a:r>
            <a:endParaRPr lang="en-GB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19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a variable?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Variables are places where you store data in Python.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800" y="2878109"/>
            <a:ext cx="4142885" cy="56534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 rot="21060960">
            <a:off x="6197055" y="5400173"/>
            <a:ext cx="154192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16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“Hello World”</a:t>
            </a:r>
            <a:endParaRPr lang="en-GB" sz="16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62010" y="3025781"/>
            <a:ext cx="1349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variable1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21054551">
            <a:off x="5891587" y="4247424"/>
            <a:ext cx="1349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 smtClean="0">
                <a:solidFill>
                  <a:srgbClr val="FF0000"/>
                </a:solidFill>
              </a:rPr>
              <a:t>anotherVar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21060960">
            <a:off x="6626000" y="4500208"/>
            <a:ext cx="154192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16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112</a:t>
            </a:r>
            <a:endParaRPr lang="en-GB" sz="16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rot="21153526">
            <a:off x="5771365" y="5175810"/>
            <a:ext cx="1748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smtClean="0">
                <a:solidFill>
                  <a:srgbClr val="FF0000"/>
                </a:solidFill>
              </a:rPr>
              <a:t>variablePotato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060960">
            <a:off x="6614302" y="3381411"/>
            <a:ext cx="154192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16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3.14159</a:t>
            </a:r>
            <a:endParaRPr lang="en-GB" sz="16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85150" y="2326228"/>
            <a:ext cx="4808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Variables are </a:t>
            </a:r>
            <a:r>
              <a:rPr lang="en-GB" sz="2400" b="1" dirty="0" smtClean="0"/>
              <a:t>shelves </a:t>
            </a:r>
            <a:r>
              <a:rPr lang="en-GB" sz="2400" b="1" dirty="0" smtClean="0"/>
              <a:t>for </a:t>
            </a:r>
            <a:r>
              <a:rPr lang="en-GB" sz="2400" b="1" dirty="0" smtClean="0"/>
              <a:t>data.</a:t>
            </a:r>
            <a:endParaRPr lang="en-GB" sz="2400" b="1" dirty="0"/>
          </a:p>
        </p:txBody>
      </p:sp>
      <p:sp>
        <p:nvSpPr>
          <p:cNvPr id="15" name="Line Callout 1 14"/>
          <p:cNvSpPr/>
          <p:nvPr/>
        </p:nvSpPr>
        <p:spPr>
          <a:xfrm>
            <a:off x="6322686" y="5372072"/>
            <a:ext cx="1603209" cy="575188"/>
          </a:xfrm>
          <a:prstGeom prst="borderCallout1">
            <a:avLst>
              <a:gd name="adj1" fmla="val 90444"/>
              <a:gd name="adj2" fmla="val -3860"/>
              <a:gd name="adj3" fmla="val 42033"/>
              <a:gd name="adj4" fmla="val -151982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Line Callout 1 15"/>
          <p:cNvSpPr/>
          <p:nvPr/>
        </p:nvSpPr>
        <p:spPr>
          <a:xfrm>
            <a:off x="7120328" y="4281448"/>
            <a:ext cx="1371823" cy="575188"/>
          </a:xfrm>
          <a:prstGeom prst="borderCallout1">
            <a:avLst>
              <a:gd name="adj1" fmla="val -3070"/>
              <a:gd name="adj2" fmla="val -505"/>
              <a:gd name="adj3" fmla="val -27975"/>
              <a:gd name="adj4" fmla="val -237065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Line Callout 1 16"/>
          <p:cNvSpPr/>
          <p:nvPr/>
        </p:nvSpPr>
        <p:spPr>
          <a:xfrm>
            <a:off x="6714149" y="3322434"/>
            <a:ext cx="1342234" cy="505057"/>
          </a:xfrm>
          <a:prstGeom prst="borderCallout1">
            <a:avLst>
              <a:gd name="adj1" fmla="val -3070"/>
              <a:gd name="adj2" fmla="val -505"/>
              <a:gd name="adj3" fmla="val -57316"/>
              <a:gd name="adj4" fmla="val -209588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1097280" y="2461746"/>
            <a:ext cx="2755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Floating</a:t>
            </a:r>
            <a:r>
              <a:rPr lang="en-GB" sz="2000" dirty="0" smtClean="0"/>
              <a:t> </a:t>
            </a:r>
            <a:r>
              <a:rPr lang="en-GB" sz="2000" b="1" dirty="0" smtClean="0"/>
              <a:t>point</a:t>
            </a:r>
            <a:r>
              <a:rPr lang="en-GB" sz="2000" dirty="0" smtClean="0"/>
              <a:t> </a:t>
            </a:r>
            <a:r>
              <a:rPr lang="en-GB" sz="2000" b="1" dirty="0" smtClean="0"/>
              <a:t>number</a:t>
            </a:r>
            <a:r>
              <a:rPr lang="en-GB" sz="2000" dirty="0" smtClean="0"/>
              <a:t>: a number with a decimal point</a:t>
            </a:r>
            <a:endParaRPr lang="en-GB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1097280" y="3674005"/>
            <a:ext cx="2755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Integer</a:t>
            </a:r>
            <a:r>
              <a:rPr lang="en-GB" sz="2000" dirty="0" smtClean="0"/>
              <a:t>: a number without any decimals</a:t>
            </a:r>
            <a:endParaRPr lang="en-GB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1255059" y="4930588"/>
            <a:ext cx="2597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String</a:t>
            </a:r>
            <a:r>
              <a:rPr lang="en-GB" sz="2000" dirty="0" smtClean="0"/>
              <a:t>: text which must be enclosed in single (‘) or double (“) quote marks.</a:t>
            </a:r>
            <a:endParaRPr lang="en-GB" sz="2000" dirty="0"/>
          </a:p>
        </p:txBody>
      </p:sp>
      <p:sp>
        <p:nvSpPr>
          <p:cNvPr id="4" name="Line Callout 1 3"/>
          <p:cNvSpPr/>
          <p:nvPr/>
        </p:nvSpPr>
        <p:spPr>
          <a:xfrm>
            <a:off x="1019329" y="2326228"/>
            <a:ext cx="3222885" cy="3927799"/>
          </a:xfrm>
          <a:prstGeom prst="borderCallout1">
            <a:avLst>
              <a:gd name="adj1" fmla="val 19111"/>
              <a:gd name="adj2" fmla="val -426"/>
              <a:gd name="adj3" fmla="val 33882"/>
              <a:gd name="adj4" fmla="val -856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-6060" y="3720570"/>
            <a:ext cx="11033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 smtClean="0"/>
              <a:t>‘Data Types’</a:t>
            </a:r>
            <a:endParaRPr lang="en-GB" sz="2500" b="1" dirty="0"/>
          </a:p>
        </p:txBody>
      </p:sp>
    </p:spTree>
    <p:extLst>
      <p:ext uri="{BB962C8B-B14F-4D97-AF65-F5344CB8AC3E}">
        <p14:creationId xmlns:p14="http://schemas.microsoft.com/office/powerpoint/2010/main" val="177890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to create a variable?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4000" dirty="0" err="1" smtClean="0">
                <a:latin typeface="Menlo" charset="0"/>
                <a:ea typeface="Menlo" charset="0"/>
                <a:cs typeface="Menlo" charset="0"/>
              </a:rPr>
              <a:t>variableName</a:t>
            </a:r>
            <a:r>
              <a:rPr lang="en-GB" sz="4000" dirty="0" smtClean="0">
                <a:latin typeface="Menlo" charset="0"/>
                <a:ea typeface="Menlo" charset="0"/>
                <a:cs typeface="Menlo" charset="0"/>
              </a:rPr>
              <a:t> = </a:t>
            </a:r>
            <a:r>
              <a:rPr lang="en-GB" sz="40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“Some text”</a:t>
            </a:r>
          </a:p>
          <a:p>
            <a:endParaRPr lang="en-GB" sz="4000" dirty="0">
              <a:latin typeface="Menlo" charset="0"/>
              <a:ea typeface="Menlo" charset="0"/>
              <a:cs typeface="Menlo" charset="0"/>
            </a:endParaRPr>
          </a:p>
          <a:p>
            <a:r>
              <a:rPr lang="en-GB" sz="4000" dirty="0" err="1" smtClean="0">
                <a:latin typeface="Menlo" charset="0"/>
                <a:ea typeface="Menlo" charset="0"/>
                <a:cs typeface="Menlo" charset="0"/>
              </a:rPr>
              <a:t>variableName</a:t>
            </a:r>
            <a:r>
              <a:rPr lang="en-GB" sz="4000" dirty="0" smtClean="0">
                <a:latin typeface="Menlo" charset="0"/>
                <a:ea typeface="Menlo" charset="0"/>
                <a:cs typeface="Menlo" charset="0"/>
              </a:rPr>
              <a:t> = 12</a:t>
            </a:r>
          </a:p>
          <a:p>
            <a:endParaRPr lang="en-GB" sz="4000" dirty="0" smtClean="0">
              <a:latin typeface="Menlo" charset="0"/>
              <a:ea typeface="Menlo" charset="0"/>
              <a:cs typeface="Menlo" charset="0"/>
            </a:endParaRPr>
          </a:p>
          <a:p>
            <a:r>
              <a:rPr lang="en-GB" sz="4000" dirty="0" err="1" smtClean="0">
                <a:latin typeface="Menlo" charset="0"/>
                <a:ea typeface="Menlo" charset="0"/>
                <a:cs typeface="Menlo" charset="0"/>
              </a:rPr>
              <a:t>variableName</a:t>
            </a:r>
            <a:r>
              <a:rPr lang="en-GB" sz="4000" dirty="0" smtClean="0">
                <a:latin typeface="Menlo" charset="0"/>
                <a:ea typeface="Menlo" charset="0"/>
                <a:cs typeface="Menlo" charset="0"/>
              </a:rPr>
              <a:t> = 3.9</a:t>
            </a:r>
            <a:endParaRPr lang="en-GB" sz="4000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88"/>
          <a:stretch/>
        </p:blipFill>
        <p:spPr>
          <a:xfrm>
            <a:off x="-292864" y="4876379"/>
            <a:ext cx="4142885" cy="11992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Outputting data from Python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85090"/>
          </a:xfrm>
        </p:spPr>
        <p:txBody>
          <a:bodyPr/>
          <a:lstStyle/>
          <a:p>
            <a:r>
              <a:rPr lang="en-GB" dirty="0" smtClean="0"/>
              <a:t>Using the print() function. This allows you to print the contents of a variable onto the screen.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062479" y="2439198"/>
          <a:ext cx="81280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Print from</a:t>
                      </a:r>
                      <a:r>
                        <a:rPr lang="en-GB" baseline="0" dirty="0" smtClean="0"/>
                        <a:t> a pre-made variable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Print</a:t>
                      </a:r>
                      <a:r>
                        <a:rPr lang="en-GB" baseline="0" dirty="0" smtClean="0"/>
                        <a:t> something which you define directly.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 smtClean="0">
                          <a:latin typeface="Menlo" charset="0"/>
                          <a:ea typeface="Menlo" charset="0"/>
                          <a:cs typeface="Menlo" charset="0"/>
                        </a:rPr>
                        <a:t>var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= </a:t>
                      </a:r>
                      <a:r>
                        <a:rPr lang="en-GB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“salad”</a:t>
                      </a:r>
                    </a:p>
                    <a:p>
                      <a:endParaRPr lang="en-GB" dirty="0" smtClean="0">
                        <a:latin typeface="Menlo" charset="0"/>
                        <a:ea typeface="Menlo" charset="0"/>
                        <a:cs typeface="Menlo" charset="0"/>
                      </a:endParaRPr>
                    </a:p>
                    <a:p>
                      <a:r>
                        <a:rPr lang="en-GB" dirty="0" smtClean="0">
                          <a:solidFill>
                            <a:srgbClr val="7030A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print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(</a:t>
                      </a:r>
                      <a:r>
                        <a:rPr lang="en-GB" dirty="0" err="1" smtClean="0">
                          <a:latin typeface="Menlo" charset="0"/>
                          <a:ea typeface="Menlo" charset="0"/>
                          <a:cs typeface="Menlo" charset="0"/>
                        </a:rPr>
                        <a:t>var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)</a:t>
                      </a:r>
                      <a:endParaRPr lang="en-GB" dirty="0"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7030A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print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(</a:t>
                      </a:r>
                      <a:r>
                        <a:rPr lang="en-GB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”salad”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)</a:t>
                      </a:r>
                      <a:endParaRPr lang="en-GB" dirty="0"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30444" y="5384340"/>
            <a:ext cx="3792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Lucida Sans Unicode" charset="0"/>
                <a:ea typeface="Lucida Sans Unicode" charset="0"/>
                <a:cs typeface="Lucida Sans Unicode" charset="0"/>
              </a:rPr>
              <a:t>Print(</a:t>
            </a:r>
            <a:r>
              <a:rPr lang="en-GB" sz="3200" dirty="0" smtClean="0">
                <a:solidFill>
                  <a:srgbClr val="F308FF"/>
                </a:solidFill>
                <a:latin typeface="Lucida Sans Unicode" charset="0"/>
                <a:ea typeface="Lucida Sans Unicode" charset="0"/>
                <a:cs typeface="Lucida Sans Unicode" charset="0"/>
              </a:rPr>
              <a:t>Information</a:t>
            </a:r>
            <a:r>
              <a:rPr lang="en-GB" sz="3200" dirty="0" smtClean="0">
                <a:latin typeface="Lucida Sans Unicode" charset="0"/>
                <a:ea typeface="Lucida Sans Unicode" charset="0"/>
                <a:cs typeface="Lucida Sans Unicode" charset="0"/>
              </a:rPr>
              <a:t>)</a:t>
            </a:r>
            <a:endParaRPr lang="en-GB" dirty="0">
              <a:latin typeface="Lucida Sans Unicode" charset="0"/>
              <a:ea typeface="Lucida Sans Unicode" charset="0"/>
              <a:cs typeface="Lucida Sans Unicode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146531">
            <a:off x="-51159" y="5235805"/>
            <a:ext cx="3229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 smtClean="0">
                <a:solidFill>
                  <a:srgbClr val="F308FF"/>
                </a:solidFill>
                <a:latin typeface="Lucida Sans Unicode" charset="0"/>
                <a:ea typeface="Lucida Sans Unicode" charset="0"/>
                <a:cs typeface="Lucida Sans Unicode" charset="0"/>
              </a:rPr>
              <a:t>Information = 42</a:t>
            </a:r>
            <a:endParaRPr lang="en-GB" sz="1600" i="1" dirty="0">
              <a:solidFill>
                <a:srgbClr val="F308FF"/>
              </a:solidFill>
              <a:latin typeface="Lucida Sans Unicode" charset="0"/>
              <a:ea typeface="Lucida Sans Unicode" charset="0"/>
              <a:cs typeface="Lucida Sans Unicode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232" y="4419696"/>
            <a:ext cx="3430473" cy="16692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922499" y="4792669"/>
            <a:ext cx="3269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n>
                  <a:solidFill>
                    <a:sysClr val="windowText" lastClr="000000"/>
                  </a:solidFill>
                </a:ln>
                <a:solidFill>
                  <a:srgbClr val="F308FF"/>
                </a:solidFill>
                <a:latin typeface="Menlo" charset="0"/>
                <a:ea typeface="Menlo" charset="0"/>
                <a:cs typeface="Menlo" charset="0"/>
              </a:rPr>
              <a:t>&gt;&gt;&gt; </a:t>
            </a:r>
            <a:r>
              <a:rPr lang="en-GB" sz="2400" i="1" dirty="0" smtClean="0">
                <a:ln>
                  <a:solidFill>
                    <a:sysClr val="windowText" lastClr="000000"/>
                  </a:solidFill>
                </a:ln>
                <a:solidFill>
                  <a:srgbClr val="F308FF"/>
                </a:solidFill>
                <a:latin typeface="Menlo" charset="0"/>
                <a:ea typeface="Menlo" charset="0"/>
                <a:cs typeface="Menlo" charset="0"/>
              </a:rPr>
              <a:t>42</a:t>
            </a:r>
            <a:endParaRPr lang="en-GB" sz="1400" i="1" dirty="0">
              <a:ln>
                <a:solidFill>
                  <a:sysClr val="windowText" lastClr="000000"/>
                </a:solidFill>
              </a:ln>
              <a:solidFill>
                <a:srgbClr val="F308FF"/>
              </a:solidFill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11" name="Curved Down Arrow 10"/>
          <p:cNvSpPr/>
          <p:nvPr/>
        </p:nvSpPr>
        <p:spPr>
          <a:xfrm>
            <a:off x="3388636" y="4196442"/>
            <a:ext cx="1559859" cy="1076781"/>
          </a:xfrm>
          <a:prstGeom prst="curvedDownArrow">
            <a:avLst/>
          </a:prstGeom>
          <a:solidFill>
            <a:srgbClr val="F308FF"/>
          </a:solidFill>
          <a:ln>
            <a:solidFill>
              <a:schemeClr val="accent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Curved Down Arrow 11"/>
          <p:cNvSpPr/>
          <p:nvPr/>
        </p:nvSpPr>
        <p:spPr>
          <a:xfrm>
            <a:off x="6707323" y="4132795"/>
            <a:ext cx="2169459" cy="1076781"/>
          </a:xfrm>
          <a:prstGeom prst="curvedDownArrow">
            <a:avLst/>
          </a:prstGeom>
          <a:solidFill>
            <a:srgbClr val="F308FF"/>
          </a:solidFill>
          <a:ln>
            <a:solidFill>
              <a:schemeClr val="accent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4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Try to output (</a:t>
            </a:r>
            <a:r>
              <a:rPr lang="en-GB" dirty="0" smtClean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print()</a:t>
            </a:r>
            <a:r>
              <a:rPr lang="en-GB" dirty="0" smtClean="0">
                <a:solidFill>
                  <a:schemeClr val="tx1"/>
                </a:solidFill>
                <a:ea typeface="Menlo" charset="0"/>
                <a:cs typeface="Menlo" charset="0"/>
              </a:rPr>
              <a:t>) your name </a:t>
            </a:r>
            <a:endParaRPr lang="en-GB" dirty="0">
              <a:solidFill>
                <a:srgbClr val="7030A0"/>
              </a:solidFill>
              <a:ea typeface="Menlo" charset="0"/>
              <a:cs typeface="Menlo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4287186"/>
            <a:ext cx="10058400" cy="1581907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Tips:</a:t>
            </a:r>
          </a:p>
          <a:p>
            <a:pPr>
              <a:buFont typeface="Wingdings" charset="2"/>
              <a:buChar char="Ø"/>
            </a:pPr>
            <a:r>
              <a:rPr lang="en-GB" dirty="0" smtClean="0"/>
              <a:t>Don</a:t>
            </a:r>
            <a:r>
              <a:rPr lang="mr-IN" dirty="0" smtClean="0"/>
              <a:t>’</a:t>
            </a:r>
            <a:r>
              <a:rPr lang="en-GB" dirty="0" smtClean="0"/>
              <a:t>t put a space between the word </a:t>
            </a:r>
            <a:r>
              <a:rPr lang="en-GB" dirty="0" smtClean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print</a:t>
            </a:r>
            <a:r>
              <a:rPr lang="en-GB" dirty="0" smtClean="0">
                <a:solidFill>
                  <a:schemeClr val="tx1"/>
                </a:solidFill>
                <a:ea typeface="Menlo" charset="0"/>
                <a:cs typeface="Menlo" charset="0"/>
              </a:rPr>
              <a:t> and the brackets</a:t>
            </a:r>
          </a:p>
          <a:p>
            <a:pPr>
              <a:buFont typeface="Wingdings" charset="2"/>
              <a:buChar char="Ø"/>
            </a:pPr>
            <a:r>
              <a:rPr lang="en-GB" dirty="0" smtClean="0">
                <a:solidFill>
                  <a:schemeClr val="tx1"/>
                </a:solidFill>
                <a:ea typeface="Menlo" charset="0"/>
                <a:cs typeface="Menlo" charset="0"/>
              </a:rPr>
              <a:t>Make sure you use quote marks around the string (text) that you wish to output.</a:t>
            </a:r>
          </a:p>
          <a:p>
            <a:pPr>
              <a:buFont typeface="Wingdings" charset="2"/>
              <a:buChar char="Ø"/>
            </a:pPr>
            <a:r>
              <a:rPr lang="en-GB" dirty="0" smtClean="0">
                <a:solidFill>
                  <a:schemeClr val="tx1"/>
                </a:solidFill>
                <a:ea typeface="Menlo" charset="0"/>
                <a:cs typeface="Menlo" charset="0"/>
              </a:rPr>
              <a:t>Use a meaningful variable name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062479" y="2439198"/>
          <a:ext cx="81280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Print from</a:t>
                      </a:r>
                      <a:r>
                        <a:rPr lang="en-GB" baseline="0" dirty="0" smtClean="0"/>
                        <a:t> a pre-made variable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Print</a:t>
                      </a:r>
                      <a:r>
                        <a:rPr lang="en-GB" baseline="0" dirty="0" smtClean="0"/>
                        <a:t> something which you define directly.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 smtClean="0">
                          <a:latin typeface="Menlo" charset="0"/>
                          <a:ea typeface="Menlo" charset="0"/>
                          <a:cs typeface="Menlo" charset="0"/>
                        </a:rPr>
                        <a:t>var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= </a:t>
                      </a:r>
                      <a:r>
                        <a:rPr lang="en-GB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“salad”</a:t>
                      </a:r>
                    </a:p>
                    <a:p>
                      <a:endParaRPr lang="en-GB" dirty="0" smtClean="0">
                        <a:latin typeface="Menlo" charset="0"/>
                        <a:ea typeface="Menlo" charset="0"/>
                        <a:cs typeface="Menlo" charset="0"/>
                      </a:endParaRPr>
                    </a:p>
                    <a:p>
                      <a:r>
                        <a:rPr lang="en-GB" dirty="0" smtClean="0">
                          <a:solidFill>
                            <a:srgbClr val="7030A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print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(</a:t>
                      </a:r>
                      <a:r>
                        <a:rPr lang="en-GB" dirty="0" err="1" smtClean="0">
                          <a:latin typeface="Menlo" charset="0"/>
                          <a:ea typeface="Menlo" charset="0"/>
                          <a:cs typeface="Menlo" charset="0"/>
                        </a:rPr>
                        <a:t>var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)</a:t>
                      </a:r>
                      <a:endParaRPr lang="en-GB" dirty="0"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7030A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print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(</a:t>
                      </a:r>
                      <a:r>
                        <a:rPr lang="en-GB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”salad”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)</a:t>
                      </a:r>
                      <a:endParaRPr lang="en-GB" dirty="0"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4639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1188634"/>
              </p:ext>
            </p:extLst>
          </p:nvPr>
        </p:nvGraphicFramePr>
        <p:xfrm>
          <a:off x="901067" y="2880585"/>
          <a:ext cx="10450826" cy="13106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25413"/>
                <a:gridCol w="5225413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4000" b="0" dirty="0" smtClean="0">
                          <a:solidFill>
                            <a:srgbClr val="7030A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print</a:t>
                      </a:r>
                      <a:r>
                        <a:rPr lang="en-GB" sz="4000" b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(</a:t>
                      </a:r>
                      <a:r>
                        <a:rPr lang="en-GB" sz="4000" b="0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“Michael”</a:t>
                      </a:r>
                      <a:r>
                        <a:rPr lang="en-GB" sz="4000" b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)</a:t>
                      </a:r>
                      <a:endParaRPr lang="en-GB" sz="4000" b="0" dirty="0"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4000" b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name =</a:t>
                      </a:r>
                      <a:r>
                        <a:rPr lang="en-GB" sz="4000" b="0" baseline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</a:t>
                      </a:r>
                      <a:r>
                        <a:rPr lang="en-GB" sz="4000" b="0" baseline="0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“Michael”</a:t>
                      </a:r>
                    </a:p>
                    <a:p>
                      <a:r>
                        <a:rPr lang="en-GB" sz="4000" b="0" baseline="0" dirty="0" smtClean="0">
                          <a:solidFill>
                            <a:srgbClr val="7030A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print</a:t>
                      </a:r>
                      <a:r>
                        <a:rPr lang="en-GB" sz="4000" b="0" baseline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(name)</a:t>
                      </a:r>
                      <a:endParaRPr lang="en-GB" sz="4000" b="0" dirty="0"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4392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Inputting data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2800" dirty="0" smtClean="0"/>
              <a:t>We can allow the user to type in information which is stored in a variable.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63433" y="5096656"/>
            <a:ext cx="10526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enlo" charset="0"/>
                <a:ea typeface="Menlo" charset="0"/>
                <a:cs typeface="Menlo" charset="0"/>
              </a:rPr>
              <a:t>n</a:t>
            </a:r>
            <a:r>
              <a:rPr lang="en-GB" sz="3200" dirty="0" smtClean="0">
                <a:latin typeface="Menlo" charset="0"/>
                <a:ea typeface="Menlo" charset="0"/>
                <a:cs typeface="Menlo" charset="0"/>
              </a:rPr>
              <a:t>ame = </a:t>
            </a:r>
            <a:r>
              <a:rPr lang="en-GB" sz="3200" dirty="0" smtClean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input</a:t>
            </a:r>
            <a:r>
              <a:rPr lang="en-GB" sz="3200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sz="32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”Please enter your name: “</a:t>
            </a:r>
            <a:r>
              <a:rPr lang="en-GB" sz="3200" dirty="0" smtClean="0">
                <a:latin typeface="Menlo" charset="0"/>
                <a:ea typeface="Menlo" charset="0"/>
                <a:cs typeface="Menlo" charset="0"/>
              </a:rPr>
              <a:t>)</a:t>
            </a:r>
            <a:endParaRPr lang="en-GB" sz="32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5" name="Left Bracket 4"/>
          <p:cNvSpPr/>
          <p:nvPr/>
        </p:nvSpPr>
        <p:spPr>
          <a:xfrm rot="5400000">
            <a:off x="1399969" y="4231279"/>
            <a:ext cx="327008" cy="1514006"/>
          </a:xfrm>
          <a:prstGeom prst="leftBracket">
            <a:avLst>
              <a:gd name="adj" fmla="val 3580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Left Bracket 5"/>
          <p:cNvSpPr/>
          <p:nvPr/>
        </p:nvSpPr>
        <p:spPr>
          <a:xfrm rot="5400000">
            <a:off x="3099855" y="4247656"/>
            <a:ext cx="327008" cy="1514006"/>
          </a:xfrm>
          <a:prstGeom prst="leftBracket">
            <a:avLst>
              <a:gd name="adj" fmla="val 3580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eft Bracket 6"/>
          <p:cNvSpPr/>
          <p:nvPr/>
        </p:nvSpPr>
        <p:spPr>
          <a:xfrm rot="5400000">
            <a:off x="7166015" y="1764724"/>
            <a:ext cx="406297" cy="6547705"/>
          </a:xfrm>
          <a:prstGeom prst="leftBracket">
            <a:avLst>
              <a:gd name="adj" fmla="val 3580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ular Callout 7"/>
          <p:cNvSpPr/>
          <p:nvPr/>
        </p:nvSpPr>
        <p:spPr>
          <a:xfrm>
            <a:off x="806470" y="2653259"/>
            <a:ext cx="2236533" cy="1094282"/>
          </a:xfrm>
          <a:prstGeom prst="wedgeRectCallout">
            <a:avLst>
              <a:gd name="adj1" fmla="val -18152"/>
              <a:gd name="adj2" fmla="val 146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mtClean="0"/>
              <a:t>Variable name</a:t>
            </a:r>
            <a:endParaRPr lang="en-GB"/>
          </a:p>
        </p:txBody>
      </p:sp>
      <p:sp>
        <p:nvSpPr>
          <p:cNvPr id="9" name="Rectangular Callout 8"/>
          <p:cNvSpPr/>
          <p:nvPr/>
        </p:nvSpPr>
        <p:spPr>
          <a:xfrm>
            <a:off x="3263359" y="2638619"/>
            <a:ext cx="2747697" cy="1094282"/>
          </a:xfrm>
          <a:prstGeom prst="wedgeRectCallout">
            <a:avLst>
              <a:gd name="adj1" fmla="val -42281"/>
              <a:gd name="adj2" fmla="val 1583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The </a:t>
            </a:r>
            <a:r>
              <a:rPr lang="en-GB" dirty="0" smtClean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input</a:t>
            </a:r>
            <a:r>
              <a:rPr lang="en-GB" dirty="0" smtClean="0"/>
              <a:t> command tells the computer to allow the user to enter something.</a:t>
            </a:r>
            <a:endParaRPr lang="en-GB" dirty="0"/>
          </a:p>
        </p:txBody>
      </p:sp>
      <p:sp>
        <p:nvSpPr>
          <p:cNvPr id="10" name="Rectangular Callout 9"/>
          <p:cNvSpPr/>
          <p:nvPr/>
        </p:nvSpPr>
        <p:spPr>
          <a:xfrm>
            <a:off x="6171452" y="2638619"/>
            <a:ext cx="2747697" cy="1094282"/>
          </a:xfrm>
          <a:prstGeom prst="wedgeRectCallout">
            <a:avLst>
              <a:gd name="adj1" fmla="val -15549"/>
              <a:gd name="adj2" fmla="val 1501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Asks the user a question. (needs to be in quote marks as it is a string too)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7677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Challenge: Make a programme which asks for the user’s name then greets them.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 smtClean="0"/>
              <a:t>You will want to output a question, then take an input as an answer. Then, you might want to use that answer in the next line the computer outputs. </a:t>
            </a:r>
          </a:p>
          <a:p>
            <a:endParaRPr lang="en-GB" sz="2400" dirty="0"/>
          </a:p>
          <a:p>
            <a:r>
              <a:rPr lang="en-GB" sz="2400" dirty="0" smtClean="0"/>
              <a:t>This is called concatenation:</a:t>
            </a:r>
          </a:p>
          <a:p>
            <a:r>
              <a:rPr lang="en-GB" sz="2800" dirty="0">
                <a:latin typeface="Menlo" charset="0"/>
                <a:ea typeface="Menlo" charset="0"/>
                <a:cs typeface="Menlo" charset="0"/>
              </a:rPr>
              <a:t>n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ame = </a:t>
            </a:r>
            <a:r>
              <a:rPr lang="en-GB" sz="28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“Michael”</a:t>
            </a:r>
          </a:p>
          <a:p>
            <a:r>
              <a:rPr lang="en-GB" sz="2800" dirty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p</a:t>
            </a:r>
            <a:r>
              <a:rPr lang="en-GB" sz="2800" dirty="0" smtClean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rint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sz="28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”Hello “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+name)</a:t>
            </a:r>
          </a:p>
          <a:p>
            <a:endParaRPr lang="en-GB" sz="2800" dirty="0" smtClean="0">
              <a:latin typeface="Menlo" charset="0"/>
              <a:ea typeface="Menlo" charset="0"/>
              <a:cs typeface="Menlo" charset="0"/>
            </a:endParaRPr>
          </a:p>
          <a:p>
            <a:r>
              <a:rPr lang="en-GB" sz="2400" dirty="0" smtClean="0"/>
              <a:t>You may also wish to add further conversation after this e.g. “How are you?”</a:t>
            </a:r>
          </a:p>
        </p:txBody>
      </p:sp>
      <p:sp>
        <p:nvSpPr>
          <p:cNvPr id="4" name="Bent Arrow 3"/>
          <p:cNvSpPr/>
          <p:nvPr/>
        </p:nvSpPr>
        <p:spPr>
          <a:xfrm rot="18387664" flipV="1">
            <a:off x="6542859" y="3880681"/>
            <a:ext cx="2218544" cy="1591247"/>
          </a:xfrm>
          <a:prstGeom prst="bentArrow">
            <a:avLst>
              <a:gd name="adj1" fmla="val 22172"/>
              <a:gd name="adj2" fmla="val 31897"/>
              <a:gd name="adj3" fmla="val 25000"/>
              <a:gd name="adj4" fmla="val 8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25259" y="3049730"/>
            <a:ext cx="39304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&gt;&gt;&gt; Hello Michael</a:t>
            </a:r>
            <a:endParaRPr lang="en-GB" sz="2800" dirty="0">
              <a:solidFill>
                <a:srgbClr val="0070C0"/>
              </a:solidFill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65461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97</TotalTime>
  <Words>523</Words>
  <Application>Microsoft Macintosh PowerPoint</Application>
  <PresentationFormat>Widescreen</PresentationFormat>
  <Paragraphs>76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Calibri</vt:lpstr>
      <vt:lpstr>Calibri Light</vt:lpstr>
      <vt:lpstr>Lucida Sans Unicode</vt:lpstr>
      <vt:lpstr>Mangal</vt:lpstr>
      <vt:lpstr>Menlo</vt:lpstr>
      <vt:lpstr>Wingdings</vt:lpstr>
      <vt:lpstr>Retrospect</vt:lpstr>
      <vt:lpstr>Coding Club</vt:lpstr>
      <vt:lpstr>Welcome Back: Today – Basic input and output in Python</vt:lpstr>
      <vt:lpstr>What is a variable?</vt:lpstr>
      <vt:lpstr>How to create a variable?</vt:lpstr>
      <vt:lpstr>Outputting data from Python</vt:lpstr>
      <vt:lpstr>Try to output (print()) your name </vt:lpstr>
      <vt:lpstr>Example</vt:lpstr>
      <vt:lpstr>Inputting data</vt:lpstr>
      <vt:lpstr>Challenge: Make a programme which asks for the user’s name then greets them.</vt:lpstr>
      <vt:lpstr>Next Week: Selection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Michael Penston</dc:creator>
  <cp:lastModifiedBy>Michael Penston</cp:lastModifiedBy>
  <cp:revision>6</cp:revision>
  <cp:lastPrinted>2019-04-09T14:34:07Z</cp:lastPrinted>
  <dcterms:created xsi:type="dcterms:W3CDTF">2018-09-10T18:19:24Z</dcterms:created>
  <dcterms:modified xsi:type="dcterms:W3CDTF">2019-04-09T15:01:21Z</dcterms:modified>
</cp:coreProperties>
</file>